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63" r:id="rId3"/>
    <p:sldId id="532" r:id="rId4"/>
    <p:sldId id="545" r:id="rId5"/>
    <p:sldId id="546" r:id="rId6"/>
    <p:sldId id="533" r:id="rId7"/>
    <p:sldId id="547" r:id="rId8"/>
    <p:sldId id="535" r:id="rId9"/>
    <p:sldId id="536" r:id="rId10"/>
    <p:sldId id="487" r:id="rId11"/>
    <p:sldId id="538" r:id="rId12"/>
    <p:sldId id="539" r:id="rId13"/>
    <p:sldId id="540" r:id="rId14"/>
    <p:sldId id="543" r:id="rId15"/>
    <p:sldId id="537" r:id="rId16"/>
    <p:sldId id="544" r:id="rId17"/>
    <p:sldId id="542" r:id="rId18"/>
    <p:sldId id="541" r:id="rId19"/>
    <p:sldId id="53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0FF"/>
    <a:srgbClr val="CBD947"/>
    <a:srgbClr val="3241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FF8E01-DE24-0F4F-A559-943D670B7764}" v="50" dt="2024-08-14T17:48:44.4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67"/>
    <p:restoredTop sz="94422"/>
  </p:normalViewPr>
  <p:slideViewPr>
    <p:cSldViewPr snapToGrid="0">
      <p:cViewPr varScale="1">
        <p:scale>
          <a:sx n="121" d="100"/>
          <a:sy n="121" d="100"/>
        </p:scale>
        <p:origin x="12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nnel D. Palenzuela" userId="27216d6f-a712-48da-bcb2-613e4bc945ac" providerId="ADAL" clId="{16736750-74B4-184C-AACF-97E7E4B9FAA6}"/>
    <pc:docChg chg="undo custSel addSld delSld modSld sldOrd modMainMaster">
      <pc:chgData name="Ronnel D. Palenzuela" userId="27216d6f-a712-48da-bcb2-613e4bc945ac" providerId="ADAL" clId="{16736750-74B4-184C-AACF-97E7E4B9FAA6}" dt="2024-08-13T03:37:12.131" v="3508" actId="207"/>
      <pc:docMkLst>
        <pc:docMk/>
      </pc:docMkLst>
      <pc:sldChg chg="modSp mod">
        <pc:chgData name="Ronnel D. Palenzuela" userId="27216d6f-a712-48da-bcb2-613e4bc945ac" providerId="ADAL" clId="{16736750-74B4-184C-AACF-97E7E4B9FAA6}" dt="2024-08-11T23:14:10.328" v="2625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736750-74B4-184C-AACF-97E7E4B9FAA6}" dt="2024-08-11T23:14:10.328" v="2625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Sp delSp modSp del mod setBg modNotesTx">
        <pc:chgData name="Ronnel D. Palenzuela" userId="27216d6f-a712-48da-bcb2-613e4bc945ac" providerId="ADAL" clId="{16736750-74B4-184C-AACF-97E7E4B9FAA6}" dt="2024-08-11T06:16:40.205" v="363" actId="2696"/>
        <pc:sldMkLst>
          <pc:docMk/>
          <pc:sldMk cId="218736974" sldId="258"/>
        </pc:sldMkLst>
        <pc:spChg chg="mod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16:25.529" v="353" actId="21"/>
          <ac:spMkLst>
            <pc:docMk/>
            <pc:sldMk cId="218736974" sldId="25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9" creationId="{04812C46-200A-4DEB-A05E-3ED6C68C2387}"/>
          </ac:spMkLst>
        </pc:spChg>
        <pc:spChg chg="add del">
          <ac:chgData name="Ronnel D. Palenzuela" userId="27216d6f-a712-48da-bcb2-613e4bc945ac" providerId="ADAL" clId="{16736750-74B4-184C-AACF-97E7E4B9FAA6}" dt="2024-08-11T06:16:07.116" v="348" actId="26606"/>
          <ac:spMkLst>
            <pc:docMk/>
            <pc:sldMk cId="218736974" sldId="258"/>
            <ac:spMk id="11" creationId="{D1EA859B-E555-4109-94F3-6700E046E008}"/>
          </ac:spMkLst>
        </pc:spChg>
        <pc:picChg chg="add del mod ord">
          <ac:chgData name="Ronnel D. Palenzuela" userId="27216d6f-a712-48da-bcb2-613e4bc945ac" providerId="ADAL" clId="{16736750-74B4-184C-AACF-97E7E4B9FAA6}" dt="2024-08-11T06:16:38.323" v="362" actId="21"/>
          <ac:picMkLst>
            <pc:docMk/>
            <pc:sldMk cId="218736974" sldId="258"/>
            <ac:picMk id="4" creationId="{98D0E626-B0C1-BC0F-8BBE-013B7E7B3AA6}"/>
          </ac:picMkLst>
        </pc:picChg>
      </pc:sldChg>
      <pc:sldChg chg="addSp delSp modSp mod modNotesTx">
        <pc:chgData name="Ronnel D. Palenzuela" userId="27216d6f-a712-48da-bcb2-613e4bc945ac" providerId="ADAL" clId="{16736750-74B4-184C-AACF-97E7E4B9FAA6}" dt="2024-08-11T12:37:53.539" v="2618" actId="20577"/>
        <pc:sldMkLst>
          <pc:docMk/>
          <pc:sldMk cId="3256538018" sldId="259"/>
        </pc:sldMkLst>
        <pc:spChg chg="mod">
          <ac:chgData name="Ronnel D. Palenzuela" userId="27216d6f-a712-48da-bcb2-613e4bc945ac" providerId="ADAL" clId="{16736750-74B4-184C-AACF-97E7E4B9FAA6}" dt="2024-08-11T06:18:47.941" v="388" actId="14100"/>
          <ac:spMkLst>
            <pc:docMk/>
            <pc:sldMk cId="3256538018" sldId="25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37:53.539" v="2618" actId="20577"/>
          <ac:spMkLst>
            <pc:docMk/>
            <pc:sldMk cId="3256538018" sldId="25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21:54.031" v="403" actId="1076"/>
          <ac:picMkLst>
            <pc:docMk/>
            <pc:sldMk cId="3256538018" sldId="259"/>
            <ac:picMk id="4" creationId="{E700435F-1E7A-3EEC-4AA8-86923D600596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5" creationId="{D3CE80CF-7820-04DC-00A6-061A45338617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6" creationId="{105319CD-EE8D-3939-D407-76A3761FCAFE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7" creationId="{763F4613-1B0F-8B43-1A32-113F3480FFDD}"/>
          </ac:picMkLst>
        </pc:picChg>
        <pc:picChg chg="del">
          <ac:chgData name="Ronnel D. Palenzuela" userId="27216d6f-a712-48da-bcb2-613e4bc945ac" providerId="ADAL" clId="{16736750-74B4-184C-AACF-97E7E4B9FAA6}" dt="2024-08-11T06:16:36.656" v="361" actId="478"/>
          <ac:picMkLst>
            <pc:docMk/>
            <pc:sldMk cId="3256538018" sldId="259"/>
            <ac:picMk id="8" creationId="{3F65A7A7-479E-10AB-F526-C7D8854988BE}"/>
          </ac:picMkLst>
        </pc:picChg>
        <pc:picChg chg="add mod">
          <ac:chgData name="Ronnel D. Palenzuela" userId="27216d6f-a712-48da-bcb2-613e4bc945ac" providerId="ADAL" clId="{16736750-74B4-184C-AACF-97E7E4B9FAA6}" dt="2024-08-11T06:21:54.464" v="404" actId="1076"/>
          <ac:picMkLst>
            <pc:docMk/>
            <pc:sldMk cId="3256538018" sldId="259"/>
            <ac:picMk id="9" creationId="{5039F99A-C68C-0B5B-1A0E-5505DF7E762C}"/>
          </ac:picMkLst>
        </pc:picChg>
      </pc:sldChg>
      <pc:sldChg chg="del modNotesTx">
        <pc:chgData name="Ronnel D. Palenzuela" userId="27216d6f-a712-48da-bcb2-613e4bc945ac" providerId="ADAL" clId="{16736750-74B4-184C-AACF-97E7E4B9FAA6}" dt="2024-08-11T06:22:16.116" v="405" actId="2696"/>
        <pc:sldMkLst>
          <pc:docMk/>
          <pc:sldMk cId="606913761" sldId="260"/>
        </pc:sldMkLst>
      </pc:sldChg>
      <pc:sldChg chg="del">
        <pc:chgData name="Ronnel D. Palenzuela" userId="27216d6f-a712-48da-bcb2-613e4bc945ac" providerId="ADAL" clId="{16736750-74B4-184C-AACF-97E7E4B9FAA6}" dt="2024-08-11T06:22:16.124" v="406" actId="2696"/>
        <pc:sldMkLst>
          <pc:docMk/>
          <pc:sldMk cId="285302475" sldId="261"/>
        </pc:sldMkLst>
      </pc:sldChg>
      <pc:sldChg chg="del modNotesTx">
        <pc:chgData name="Ronnel D. Palenzuela" userId="27216d6f-a712-48da-bcb2-613e4bc945ac" providerId="ADAL" clId="{16736750-74B4-184C-AACF-97E7E4B9FAA6}" dt="2024-08-11T09:23:38.794" v="1383" actId="2696"/>
        <pc:sldMkLst>
          <pc:docMk/>
          <pc:sldMk cId="1633078811" sldId="262"/>
        </pc:sldMkLst>
      </pc:sldChg>
      <pc:sldChg chg="addSp delSp modSp mod ord setBg modNotesTx">
        <pc:chgData name="Ronnel D. Palenzuela" userId="27216d6f-a712-48da-bcb2-613e4bc945ac" providerId="ADAL" clId="{16736750-74B4-184C-AACF-97E7E4B9FAA6}" dt="2024-08-11T07:26:40.554" v="869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736750-74B4-184C-AACF-97E7E4B9FAA6}" dt="2024-08-11T07:26:40.554" v="869" actId="20577"/>
          <ac:spMkLst>
            <pc:docMk/>
            <pc:sldMk cId="3611571112" sldId="263"/>
            <ac:spMk id="2" creationId="{4B9DC0FD-E73C-26A6-891F-61B461076958}"/>
          </ac:spMkLst>
        </pc:spChg>
        <pc:spChg chg="del mod">
          <ac:chgData name="Ronnel D. Palenzuela" userId="27216d6f-a712-48da-bcb2-613e4bc945ac" providerId="ADAL" clId="{16736750-74B4-184C-AACF-97E7E4B9FAA6}" dt="2024-08-11T05:58:13.516" v="174" actId="478"/>
          <ac:spMkLst>
            <pc:docMk/>
            <pc:sldMk cId="3611571112" sldId="263"/>
            <ac:spMk id="3" creationId="{55CA8846-F5F9-9E2F-7E86-4EDFA1AEFED2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9" creationId="{0DBF1ABE-8590-450D-BB49-BDDCCF3EEA9E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1" creationId="{18D32C3D-8F76-4E99-BE56-0836CC38CC8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3" creationId="{70766076-46F5-42D5-A773-2B3BEF2B8B74}"/>
          </ac:spMkLst>
        </pc:spChg>
        <pc:spChg chg="add del">
          <ac:chgData name="Ronnel D. Palenzuela" userId="27216d6f-a712-48da-bcb2-613e4bc945ac" providerId="ADAL" clId="{16736750-74B4-184C-AACF-97E7E4B9FAA6}" dt="2024-08-11T06:07:07.454" v="259" actId="26606"/>
          <ac:spMkLst>
            <pc:docMk/>
            <pc:sldMk cId="3611571112" sldId="263"/>
            <ac:spMk id="15" creationId="{CB7B90D9-1EC2-4A12-B24A-342C1BCA2FA1}"/>
          </ac:spMkLst>
        </pc:spChg>
        <pc:picChg chg="add del mod">
          <ac:chgData name="Ronnel D. Palenzuela" userId="27216d6f-a712-48da-bcb2-613e4bc945ac" providerId="ADAL" clId="{16736750-74B4-184C-AACF-97E7E4B9FAA6}" dt="2024-08-11T06:09:13.684" v="283" actId="478"/>
          <ac:picMkLst>
            <pc:docMk/>
            <pc:sldMk cId="3611571112" sldId="263"/>
            <ac:picMk id="4" creationId="{C459ACEE-C018-E6AA-F0E7-E4078174E3AF}"/>
          </ac:picMkLst>
        </pc:picChg>
      </pc:sldChg>
      <pc:sldChg chg="modSp mod">
        <pc:chgData name="Ronnel D. Palenzuela" userId="27216d6f-a712-48da-bcb2-613e4bc945ac" providerId="ADAL" clId="{16736750-74B4-184C-AACF-97E7E4B9FAA6}" dt="2024-08-11T05:45:49.289" v="62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736750-74B4-184C-AACF-97E7E4B9FAA6}" dt="2024-08-11T05:45:49.289" v="62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Sp delSp modSp add mod modNotesTx">
        <pc:chgData name="Ronnel D. Palenzuela" userId="27216d6f-a712-48da-bcb2-613e4bc945ac" providerId="ADAL" clId="{16736750-74B4-184C-AACF-97E7E4B9FAA6}" dt="2024-08-11T06:53:23.498" v="651" actId="20577"/>
        <pc:sldMkLst>
          <pc:docMk/>
          <pc:sldMk cId="538568147" sldId="265"/>
        </pc:sldMkLst>
        <pc:spChg chg="mod">
          <ac:chgData name="Ronnel D. Palenzuela" userId="27216d6f-a712-48da-bcb2-613e4bc945ac" providerId="ADAL" clId="{16736750-74B4-184C-AACF-97E7E4B9FAA6}" dt="2024-08-11T06:24:33.995" v="426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3:05.724" v="648" actId="207"/>
          <ac:spMkLst>
            <pc:docMk/>
            <pc:sldMk cId="538568147" sldId="265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6:53:08.656" v="650" actId="478"/>
          <ac:spMkLst>
            <pc:docMk/>
            <pc:sldMk cId="538568147" sldId="265"/>
            <ac:spMk id="11" creationId="{2E179526-39F5-A7F9-BE56-7FA6A5CD0F1A}"/>
          </ac:spMkLst>
        </pc:spChg>
        <pc:picChg chg="del">
          <ac:chgData name="Ronnel D. Palenzuela" userId="27216d6f-a712-48da-bcb2-613e4bc945ac" providerId="ADAL" clId="{16736750-74B4-184C-AACF-97E7E4B9FAA6}" dt="2024-08-11T06:28:11.603" v="470" actId="478"/>
          <ac:picMkLst>
            <pc:docMk/>
            <pc:sldMk cId="538568147" sldId="265"/>
            <ac:picMk id="4" creationId="{E700435F-1E7A-3EEC-4AA8-86923D600596}"/>
          </ac:picMkLst>
        </pc:picChg>
        <pc:picChg chg="add del mod">
          <ac:chgData name="Ronnel D. Palenzuela" userId="27216d6f-a712-48da-bcb2-613e4bc945ac" providerId="ADAL" clId="{16736750-74B4-184C-AACF-97E7E4B9FAA6}" dt="2024-08-11T06:29:57.039" v="479" actId="478"/>
          <ac:picMkLst>
            <pc:docMk/>
            <pc:sldMk cId="538568147" sldId="265"/>
            <ac:picMk id="5" creationId="{6120C7BE-6D16-542F-8D12-5F374110B259}"/>
          </ac:picMkLst>
        </pc:picChg>
        <pc:picChg chg="add mod">
          <ac:chgData name="Ronnel D. Palenzuela" userId="27216d6f-a712-48da-bcb2-613e4bc945ac" providerId="ADAL" clId="{16736750-74B4-184C-AACF-97E7E4B9FAA6}" dt="2024-08-11T06:37:15.786" v="541" actId="1076"/>
          <ac:picMkLst>
            <pc:docMk/>
            <pc:sldMk cId="538568147" sldId="265"/>
            <ac:picMk id="6" creationId="{E6F66661-8045-D9A5-7A22-9C32CFDC9130}"/>
          </ac:picMkLst>
        </pc:picChg>
        <pc:picChg chg="add mod">
          <ac:chgData name="Ronnel D. Palenzuela" userId="27216d6f-a712-48da-bcb2-613e4bc945ac" providerId="ADAL" clId="{16736750-74B4-184C-AACF-97E7E4B9FAA6}" dt="2024-08-11T06:38:05.418" v="564" actId="1076"/>
          <ac:picMkLst>
            <pc:docMk/>
            <pc:sldMk cId="538568147" sldId="265"/>
            <ac:picMk id="7" creationId="{034B6557-36A5-121F-76C7-3EA4B37D7CFA}"/>
          </ac:picMkLst>
        </pc:picChg>
        <pc:picChg chg="add mod">
          <ac:chgData name="Ronnel D. Palenzuela" userId="27216d6f-a712-48da-bcb2-613e4bc945ac" providerId="ADAL" clId="{16736750-74B4-184C-AACF-97E7E4B9FAA6}" dt="2024-08-11T06:38:07.200" v="565" actId="1076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28:10.344" v="469" actId="478"/>
          <ac:picMkLst>
            <pc:docMk/>
            <pc:sldMk cId="538568147" sldId="265"/>
            <ac:picMk id="9" creationId="{5039F99A-C68C-0B5B-1A0E-5505DF7E762C}"/>
          </ac:picMkLst>
        </pc:picChg>
        <pc:picChg chg="add mod">
          <ac:chgData name="Ronnel D. Palenzuela" userId="27216d6f-a712-48da-bcb2-613e4bc945ac" providerId="ADAL" clId="{16736750-74B4-184C-AACF-97E7E4B9FAA6}" dt="2024-08-11T06:38:14.300" v="567" actId="1076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02:04.499" v="710" actId="207"/>
        <pc:sldMkLst>
          <pc:docMk/>
          <pc:sldMk cId="3029220167" sldId="266"/>
        </pc:sldMkLst>
        <pc:spChg chg="mod">
          <ac:chgData name="Ronnel D. Palenzuela" userId="27216d6f-a712-48da-bcb2-613e4bc945ac" providerId="ADAL" clId="{16736750-74B4-184C-AACF-97E7E4B9FAA6}" dt="2024-08-11T06:42:43.526" v="580"/>
          <ac:spMkLst>
            <pc:docMk/>
            <pc:sldMk cId="302922016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2:04.499" v="710" actId="207"/>
          <ac:spMkLst>
            <pc:docMk/>
            <pc:sldMk cId="3029220167" sldId="26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6:50:04.050" v="627" actId="1076"/>
          <ac:picMkLst>
            <pc:docMk/>
            <pc:sldMk cId="3029220167" sldId="266"/>
            <ac:picMk id="4" creationId="{976997AD-2D0B-ADA0-F7E4-E6B598F2CBB8}"/>
          </ac:picMkLst>
        </pc:picChg>
        <pc:picChg chg="add mod">
          <ac:chgData name="Ronnel D. Palenzuela" userId="27216d6f-a712-48da-bcb2-613e4bc945ac" providerId="ADAL" clId="{16736750-74B4-184C-AACF-97E7E4B9FAA6}" dt="2024-08-11T06:50:05.208" v="628" actId="1076"/>
          <ac:picMkLst>
            <pc:docMk/>
            <pc:sldMk cId="3029220167" sldId="266"/>
            <ac:picMk id="5" creationId="{543B0815-1AAB-9A0C-012F-1501ED91F33D}"/>
          </ac:picMkLst>
        </pc:picChg>
        <pc:picChg chg="del">
          <ac:chgData name="Ronnel D. Palenzuela" userId="27216d6f-a712-48da-bcb2-613e4bc945ac" providerId="ADAL" clId="{16736750-74B4-184C-AACF-97E7E4B9FAA6}" dt="2024-08-11T06:42:45.638" v="581" actId="478"/>
          <ac:picMkLst>
            <pc:docMk/>
            <pc:sldMk cId="3029220167" sldId="266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736750-74B4-184C-AACF-97E7E4B9FAA6}" dt="2024-08-11T06:42:46.348" v="583" actId="478"/>
          <ac:picMkLst>
            <pc:docMk/>
            <pc:sldMk cId="3029220167" sldId="266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736750-74B4-184C-AACF-97E7E4B9FAA6}" dt="2024-08-11T06:42:46.099" v="582" actId="478"/>
          <ac:picMkLst>
            <pc:docMk/>
            <pc:sldMk cId="3029220167" sldId="266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736750-74B4-184C-AACF-97E7E4B9FAA6}" dt="2024-08-11T06:42:47.223" v="584" actId="478"/>
          <ac:picMkLst>
            <pc:docMk/>
            <pc:sldMk cId="3029220167" sldId="266"/>
            <ac:picMk id="10" creationId="{DA4EB7EF-513D-C40D-5DC5-6B39809CDC00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6:58:25.859" v="689" actId="1076"/>
        <pc:sldMkLst>
          <pc:docMk/>
          <pc:sldMk cId="3285671655" sldId="267"/>
        </pc:sldMkLst>
        <pc:spChg chg="mod">
          <ac:chgData name="Ronnel D. Palenzuela" userId="27216d6f-a712-48da-bcb2-613e4bc945ac" providerId="ADAL" clId="{16736750-74B4-184C-AACF-97E7E4B9FAA6}" dt="2024-08-11T06:51:36.841" v="633"/>
          <ac:spMkLst>
            <pc:docMk/>
            <pc:sldMk cId="3285671655" sldId="26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6:55:05.721" v="666" actId="207"/>
          <ac:spMkLst>
            <pc:docMk/>
            <pc:sldMk cId="3285671655" sldId="267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6:56:21.472" v="668" actId="22"/>
          <ac:spMkLst>
            <pc:docMk/>
            <pc:sldMk cId="3285671655" sldId="267"/>
            <ac:spMk id="7" creationId="{596F8A18-C394-6B31-5658-595AADFFEFA2}"/>
          </ac:spMkLst>
        </pc:spChg>
        <pc:picChg chg="del">
          <ac:chgData name="Ronnel D. Palenzuela" userId="27216d6f-a712-48da-bcb2-613e4bc945ac" providerId="ADAL" clId="{16736750-74B4-184C-AACF-97E7E4B9FAA6}" dt="2024-08-11T06:51:38.803" v="634" actId="478"/>
          <ac:picMkLst>
            <pc:docMk/>
            <pc:sldMk cId="3285671655" sldId="267"/>
            <ac:picMk id="4" creationId="{976997AD-2D0B-ADA0-F7E4-E6B598F2CBB8}"/>
          </ac:picMkLst>
        </pc:picChg>
        <pc:picChg chg="del">
          <ac:chgData name="Ronnel D. Palenzuela" userId="27216d6f-a712-48da-bcb2-613e4bc945ac" providerId="ADAL" clId="{16736750-74B4-184C-AACF-97E7E4B9FAA6}" dt="2024-08-11T06:51:39.955" v="635" actId="478"/>
          <ac:picMkLst>
            <pc:docMk/>
            <pc:sldMk cId="3285671655" sldId="267"/>
            <ac:picMk id="5" creationId="{543B0815-1AAB-9A0C-012F-1501ED91F33D}"/>
          </ac:picMkLst>
        </pc:picChg>
        <pc:picChg chg="add mod">
          <ac:chgData name="Ronnel D. Palenzuela" userId="27216d6f-a712-48da-bcb2-613e4bc945ac" providerId="ADAL" clId="{16736750-74B4-184C-AACF-97E7E4B9FAA6}" dt="2024-08-11T06:57:04.182" v="677" actId="1076"/>
          <ac:picMkLst>
            <pc:docMk/>
            <pc:sldMk cId="3285671655" sldId="267"/>
            <ac:picMk id="8" creationId="{35691684-4C7D-7C51-9845-5864FCF62DB6}"/>
          </ac:picMkLst>
        </pc:picChg>
        <pc:picChg chg="add mod">
          <ac:chgData name="Ronnel D. Palenzuela" userId="27216d6f-a712-48da-bcb2-613e4bc945ac" providerId="ADAL" clId="{16736750-74B4-184C-AACF-97E7E4B9FAA6}" dt="2024-08-11T06:58:22.395" v="688" actId="1076"/>
          <ac:picMkLst>
            <pc:docMk/>
            <pc:sldMk cId="3285671655" sldId="267"/>
            <ac:picMk id="9" creationId="{F54E6630-57D0-5DF2-6976-D72FAC436DA6}"/>
          </ac:picMkLst>
        </pc:picChg>
        <pc:picChg chg="add mod">
          <ac:chgData name="Ronnel D. Palenzuela" userId="27216d6f-a712-48da-bcb2-613e4bc945ac" providerId="ADAL" clId="{16736750-74B4-184C-AACF-97E7E4B9FAA6}" dt="2024-08-11T06:58:25.859" v="689" actId="1076"/>
          <ac:picMkLst>
            <pc:docMk/>
            <pc:sldMk cId="3285671655" sldId="267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12:26.720" v="817" actId="20577"/>
        <pc:sldMkLst>
          <pc:docMk/>
          <pc:sldMk cId="1637530094" sldId="268"/>
        </pc:sldMkLst>
        <pc:spChg chg="mod">
          <ac:chgData name="Ronnel D. Palenzuela" userId="27216d6f-a712-48da-bcb2-613e4bc945ac" providerId="ADAL" clId="{16736750-74B4-184C-AACF-97E7E4B9FAA6}" dt="2024-08-11T07:00:32.200" v="691"/>
          <ac:spMkLst>
            <pc:docMk/>
            <pc:sldMk cId="1637530094" sldId="26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06:36.137" v="780" actId="207"/>
          <ac:spMkLst>
            <pc:docMk/>
            <pc:sldMk cId="1637530094" sldId="26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7:11:16.031" v="804" actId="1076"/>
          <ac:picMkLst>
            <pc:docMk/>
            <pc:sldMk cId="1637530094" sldId="268"/>
            <ac:picMk id="4" creationId="{8DAC9A4B-5053-02D1-90FB-C7079F1A4364}"/>
          </ac:picMkLst>
        </pc:picChg>
        <pc:picChg chg="add mod">
          <ac:chgData name="Ronnel D. Palenzuela" userId="27216d6f-a712-48da-bcb2-613e4bc945ac" providerId="ADAL" clId="{16736750-74B4-184C-AACF-97E7E4B9FAA6}" dt="2024-08-11T07:11:22.625" v="808" actId="1076"/>
          <ac:picMkLst>
            <pc:docMk/>
            <pc:sldMk cId="1637530094" sldId="268"/>
            <ac:picMk id="5" creationId="{BBAB1D32-E234-CA12-BE46-CDECE16B2766}"/>
          </ac:picMkLst>
        </pc:picChg>
        <pc:picChg chg="add mod">
          <ac:chgData name="Ronnel D. Palenzuela" userId="27216d6f-a712-48da-bcb2-613e4bc945ac" providerId="ADAL" clId="{16736750-74B4-184C-AACF-97E7E4B9FAA6}" dt="2024-08-11T07:11:16.947" v="805" actId="1076"/>
          <ac:picMkLst>
            <pc:docMk/>
            <pc:sldMk cId="1637530094" sldId="268"/>
            <ac:picMk id="6" creationId="{A1B4DA84-5E5D-50EE-1E64-F68500316F28}"/>
          </ac:picMkLst>
        </pc:picChg>
        <pc:picChg chg="del">
          <ac:chgData name="Ronnel D. Palenzuela" userId="27216d6f-a712-48da-bcb2-613e4bc945ac" providerId="ADAL" clId="{16736750-74B4-184C-AACF-97E7E4B9FAA6}" dt="2024-08-11T07:00:35.202" v="692" actId="478"/>
          <ac:picMkLst>
            <pc:docMk/>
            <pc:sldMk cId="1637530094" sldId="268"/>
            <ac:picMk id="8" creationId="{35691684-4C7D-7C51-9845-5864FCF62DB6}"/>
          </ac:picMkLst>
        </pc:picChg>
        <pc:picChg chg="del">
          <ac:chgData name="Ronnel D. Palenzuela" userId="27216d6f-a712-48da-bcb2-613e4bc945ac" providerId="ADAL" clId="{16736750-74B4-184C-AACF-97E7E4B9FAA6}" dt="2024-08-11T07:00:35.776" v="694" actId="478"/>
          <ac:picMkLst>
            <pc:docMk/>
            <pc:sldMk cId="1637530094" sldId="268"/>
            <ac:picMk id="9" creationId="{F54E6630-57D0-5DF2-6976-D72FAC436DA6}"/>
          </ac:picMkLst>
        </pc:picChg>
        <pc:picChg chg="del">
          <ac:chgData name="Ronnel D. Palenzuela" userId="27216d6f-a712-48da-bcb2-613e4bc945ac" providerId="ADAL" clId="{16736750-74B4-184C-AACF-97E7E4B9FAA6}" dt="2024-08-11T07:00:35.569" v="693" actId="478"/>
          <ac:picMkLst>
            <pc:docMk/>
            <pc:sldMk cId="1637530094" sldId="268"/>
            <ac:picMk id="10" creationId="{13055B59-E94F-ADE5-68C0-75FBEF4CB41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7:44:59.535" v="983" actId="1076"/>
        <pc:sldMkLst>
          <pc:docMk/>
          <pc:sldMk cId="4018365145" sldId="269"/>
        </pc:sldMkLst>
        <pc:spChg chg="mod">
          <ac:chgData name="Ronnel D. Palenzuela" userId="27216d6f-a712-48da-bcb2-613e4bc945ac" providerId="ADAL" clId="{16736750-74B4-184C-AACF-97E7E4B9FAA6}" dt="2024-08-11T07:16:05.119" v="827"/>
          <ac:spMkLst>
            <pc:docMk/>
            <pc:sldMk cId="4018365145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7:35:30.083" v="915" actId="20577"/>
          <ac:spMkLst>
            <pc:docMk/>
            <pc:sldMk cId="4018365145" sldId="26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736750-74B4-184C-AACF-97E7E4B9FAA6}" dt="2024-08-11T07:32:02.501" v="903" actId="478"/>
          <ac:spMkLst>
            <pc:docMk/>
            <pc:sldMk cId="4018365145" sldId="269"/>
            <ac:spMk id="10" creationId="{2210EC6B-E565-AE8A-6A22-E5A42BCDC8C6}"/>
          </ac:spMkLst>
        </pc:spChg>
        <pc:picChg chg="add del">
          <ac:chgData name="Ronnel D. Palenzuela" userId="27216d6f-a712-48da-bcb2-613e4bc945ac" providerId="ADAL" clId="{16736750-74B4-184C-AACF-97E7E4B9FAA6}" dt="2024-08-11T07:12:39.765" v="821" actId="478"/>
          <ac:picMkLst>
            <pc:docMk/>
            <pc:sldMk cId="4018365145" sldId="269"/>
            <ac:picMk id="4" creationId="{8DAC9A4B-5053-02D1-90FB-C7079F1A4364}"/>
          </ac:picMkLst>
        </pc:picChg>
        <pc:picChg chg="add del">
          <ac:chgData name="Ronnel D. Palenzuela" userId="27216d6f-a712-48da-bcb2-613e4bc945ac" providerId="ADAL" clId="{16736750-74B4-184C-AACF-97E7E4B9FAA6}" dt="2024-08-11T07:12:39.556" v="820" actId="478"/>
          <ac:picMkLst>
            <pc:docMk/>
            <pc:sldMk cId="4018365145" sldId="269"/>
            <ac:picMk id="5" creationId="{BBAB1D32-E234-CA12-BE46-CDECE16B2766}"/>
          </ac:picMkLst>
        </pc:picChg>
        <pc:picChg chg="add del">
          <ac:chgData name="Ronnel D. Palenzuela" userId="27216d6f-a712-48da-bcb2-613e4bc945ac" providerId="ADAL" clId="{16736750-74B4-184C-AACF-97E7E4B9FAA6}" dt="2024-08-11T07:12:39.082" v="819" actId="478"/>
          <ac:picMkLst>
            <pc:docMk/>
            <pc:sldMk cId="4018365145" sldId="269"/>
            <ac:picMk id="6" creationId="{A1B4DA84-5E5D-50EE-1E64-F68500316F28}"/>
          </ac:picMkLst>
        </pc:picChg>
        <pc:picChg chg="add del mod modCrop">
          <ac:chgData name="Ronnel D. Palenzuela" userId="27216d6f-a712-48da-bcb2-613e4bc945ac" providerId="ADAL" clId="{16736750-74B4-184C-AACF-97E7E4B9FAA6}" dt="2024-08-11T07:25:14.336" v="838" actId="478"/>
          <ac:picMkLst>
            <pc:docMk/>
            <pc:sldMk cId="4018365145" sldId="269"/>
            <ac:picMk id="7" creationId="{24E2E089-CDE5-B152-E63B-AF3B2C77DA83}"/>
          </ac:picMkLst>
        </pc:picChg>
        <pc:picChg chg="add mod">
          <ac:chgData name="Ronnel D. Palenzuela" userId="27216d6f-a712-48da-bcb2-613e4bc945ac" providerId="ADAL" clId="{16736750-74B4-184C-AACF-97E7E4B9FAA6}" dt="2024-08-11T07:44:45.826" v="980" actId="1076"/>
          <ac:picMkLst>
            <pc:docMk/>
            <pc:sldMk cId="4018365145" sldId="269"/>
            <ac:picMk id="8" creationId="{0B4C34F2-2634-FB62-A93A-843DDDFAA85D}"/>
          </ac:picMkLst>
        </pc:picChg>
        <pc:picChg chg="add mod">
          <ac:chgData name="Ronnel D. Palenzuela" userId="27216d6f-a712-48da-bcb2-613e4bc945ac" providerId="ADAL" clId="{16736750-74B4-184C-AACF-97E7E4B9FAA6}" dt="2024-08-11T07:44:44.353" v="979" actId="1076"/>
          <ac:picMkLst>
            <pc:docMk/>
            <pc:sldMk cId="4018365145" sldId="269"/>
            <ac:picMk id="9" creationId="{0A80EF80-4C5E-8CE0-3F3B-ECF4BE782924}"/>
          </ac:picMkLst>
        </pc:picChg>
        <pc:picChg chg="add mod">
          <ac:chgData name="Ronnel D. Palenzuela" userId="27216d6f-a712-48da-bcb2-613e4bc945ac" providerId="ADAL" clId="{16736750-74B4-184C-AACF-97E7E4B9FAA6}" dt="2024-08-11T07:44:59.535" v="983" actId="1076"/>
          <ac:picMkLst>
            <pc:docMk/>
            <pc:sldMk cId="4018365145" sldId="269"/>
            <ac:picMk id="11" creationId="{366A9246-6DE2-2DC2-8255-E647DD2BB3B9}"/>
          </ac:picMkLst>
        </pc:picChg>
        <pc:picChg chg="add mod">
          <ac:chgData name="Ronnel D. Palenzuela" userId="27216d6f-a712-48da-bcb2-613e4bc945ac" providerId="ADAL" clId="{16736750-74B4-184C-AACF-97E7E4B9FAA6}" dt="2024-08-11T07:44:56.447" v="982" actId="1076"/>
          <ac:picMkLst>
            <pc:docMk/>
            <pc:sldMk cId="4018365145" sldId="269"/>
            <ac:picMk id="12" creationId="{26BABAC0-44F4-586F-DED0-718E3F89CC72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05:47.119" v="1143" actId="20577"/>
        <pc:sldMkLst>
          <pc:docMk/>
          <pc:sldMk cId="1107698705" sldId="270"/>
        </pc:sldMkLst>
        <pc:spChg chg="mod">
          <ac:chgData name="Ronnel D. Palenzuela" userId="27216d6f-a712-48da-bcb2-613e4bc945ac" providerId="ADAL" clId="{16736750-74B4-184C-AACF-97E7E4B9FAA6}" dt="2024-08-11T07:46:29.276" v="985"/>
          <ac:spMkLst>
            <pc:docMk/>
            <pc:sldMk cId="1107698705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05:47.119" v="1143" actId="20577"/>
          <ac:spMkLst>
            <pc:docMk/>
            <pc:sldMk cId="1107698705" sldId="270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07:47:33" v="994" actId="22"/>
          <ac:spMkLst>
            <pc:docMk/>
            <pc:sldMk cId="1107698705" sldId="270"/>
            <ac:spMk id="5" creationId="{0260329E-59D7-30D5-FD3B-CA26C6DA4CC2}"/>
          </ac:spMkLst>
        </pc:spChg>
        <pc:picChg chg="add del mod">
          <ac:chgData name="Ronnel D. Palenzuela" userId="27216d6f-a712-48da-bcb2-613e4bc945ac" providerId="ADAL" clId="{16736750-74B4-184C-AACF-97E7E4B9FAA6}" dt="2024-08-11T08:04:21.279" v="1113" actId="478"/>
          <ac:picMkLst>
            <pc:docMk/>
            <pc:sldMk cId="1107698705" sldId="270"/>
            <ac:picMk id="6" creationId="{F6F0913D-5280-6557-E0D6-37177696C3FE}"/>
          </ac:picMkLst>
        </pc:picChg>
        <pc:picChg chg="add del mod">
          <ac:chgData name="Ronnel D. Palenzuela" userId="27216d6f-a712-48da-bcb2-613e4bc945ac" providerId="ADAL" clId="{16736750-74B4-184C-AACF-97E7E4B9FAA6}" dt="2024-08-11T08:04:30.393" v="1121" actId="478"/>
          <ac:picMkLst>
            <pc:docMk/>
            <pc:sldMk cId="1107698705" sldId="270"/>
            <ac:picMk id="7" creationId="{73AC98AD-0135-55B1-7582-41B411BF169A}"/>
          </ac:picMkLst>
        </pc:picChg>
        <pc:picChg chg="del">
          <ac:chgData name="Ronnel D. Palenzuela" userId="27216d6f-a712-48da-bcb2-613e4bc945ac" providerId="ADAL" clId="{16736750-74B4-184C-AACF-97E7E4B9FAA6}" dt="2024-08-11T07:46:30.576" v="986" actId="478"/>
          <ac:picMkLst>
            <pc:docMk/>
            <pc:sldMk cId="1107698705" sldId="270"/>
            <ac:picMk id="8" creationId="{0B4C34F2-2634-FB62-A93A-843DDDFAA85D}"/>
          </ac:picMkLst>
        </pc:picChg>
        <pc:picChg chg="del">
          <ac:chgData name="Ronnel D. Palenzuela" userId="27216d6f-a712-48da-bcb2-613e4bc945ac" providerId="ADAL" clId="{16736750-74B4-184C-AACF-97E7E4B9FAA6}" dt="2024-08-11T07:46:30.931" v="987" actId="478"/>
          <ac:picMkLst>
            <pc:docMk/>
            <pc:sldMk cId="1107698705" sldId="270"/>
            <ac:picMk id="9" creationId="{0A80EF80-4C5E-8CE0-3F3B-ECF4BE782924}"/>
          </ac:picMkLst>
        </pc:picChg>
        <pc:picChg chg="add del mod">
          <ac:chgData name="Ronnel D. Palenzuela" userId="27216d6f-a712-48da-bcb2-613e4bc945ac" providerId="ADAL" clId="{16736750-74B4-184C-AACF-97E7E4B9FAA6}" dt="2024-08-11T08:04:21.761" v="1114" actId="478"/>
          <ac:picMkLst>
            <pc:docMk/>
            <pc:sldMk cId="1107698705" sldId="270"/>
            <ac:picMk id="10" creationId="{FB900905-76C3-10D6-5718-53388A3313CC}"/>
          </ac:picMkLst>
        </pc:picChg>
        <pc:picChg chg="del">
          <ac:chgData name="Ronnel D. Palenzuela" userId="27216d6f-a712-48da-bcb2-613e4bc945ac" providerId="ADAL" clId="{16736750-74B4-184C-AACF-97E7E4B9FAA6}" dt="2024-08-11T07:46:31.747" v="989" actId="478"/>
          <ac:picMkLst>
            <pc:docMk/>
            <pc:sldMk cId="1107698705" sldId="270"/>
            <ac:picMk id="11" creationId="{366A9246-6DE2-2DC2-8255-E647DD2BB3B9}"/>
          </ac:picMkLst>
        </pc:picChg>
        <pc:picChg chg="del">
          <ac:chgData name="Ronnel D. Palenzuela" userId="27216d6f-a712-48da-bcb2-613e4bc945ac" providerId="ADAL" clId="{16736750-74B4-184C-AACF-97E7E4B9FAA6}" dt="2024-08-11T07:46:31.281" v="988" actId="478"/>
          <ac:picMkLst>
            <pc:docMk/>
            <pc:sldMk cId="1107698705" sldId="270"/>
            <ac:picMk id="12" creationId="{26BABAC0-44F4-586F-DED0-718E3F89CC72}"/>
          </ac:picMkLst>
        </pc:picChg>
        <pc:picChg chg="add del mod">
          <ac:chgData name="Ronnel D. Palenzuela" userId="27216d6f-a712-48da-bcb2-613e4bc945ac" providerId="ADAL" clId="{16736750-74B4-184C-AACF-97E7E4B9FAA6}" dt="2024-08-11T08:04:34.244" v="1123" actId="478"/>
          <ac:picMkLst>
            <pc:docMk/>
            <pc:sldMk cId="1107698705" sldId="270"/>
            <ac:picMk id="13" creationId="{40D2E8AD-13B2-4451-835B-FE5BF5DE9D4C}"/>
          </ac:picMkLst>
        </pc:picChg>
        <pc:picChg chg="add mod">
          <ac:chgData name="Ronnel D. Palenzuela" userId="27216d6f-a712-48da-bcb2-613e4bc945ac" providerId="ADAL" clId="{16736750-74B4-184C-AACF-97E7E4B9FAA6}" dt="2024-08-11T08:04:58.108" v="1137" actId="1076"/>
          <ac:picMkLst>
            <pc:docMk/>
            <pc:sldMk cId="1107698705" sldId="270"/>
            <ac:picMk id="14" creationId="{DEEFCEAC-1237-459D-26DA-27A3A5A33B86}"/>
          </ac:picMkLst>
        </pc:picChg>
        <pc:picChg chg="add mod">
          <ac:chgData name="Ronnel D. Palenzuela" userId="27216d6f-a712-48da-bcb2-613e4bc945ac" providerId="ADAL" clId="{16736750-74B4-184C-AACF-97E7E4B9FAA6}" dt="2024-08-11T08:04:59.410" v="1138" actId="1076"/>
          <ac:picMkLst>
            <pc:docMk/>
            <pc:sldMk cId="1107698705" sldId="270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0:17.053" v="1250" actId="20577"/>
        <pc:sldMkLst>
          <pc:docMk/>
          <pc:sldMk cId="4120804606" sldId="271"/>
        </pc:sldMkLst>
        <pc:spChg chg="mod">
          <ac:chgData name="Ronnel D. Palenzuela" userId="27216d6f-a712-48da-bcb2-613e4bc945ac" providerId="ADAL" clId="{16736750-74B4-184C-AACF-97E7E4B9FAA6}" dt="2024-08-11T08:08:21.681" v="1145"/>
          <ac:spMkLst>
            <pc:docMk/>
            <pc:sldMk cId="4120804606" sldId="27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0:17.053" v="1250" actId="20577"/>
          <ac:spMkLst>
            <pc:docMk/>
            <pc:sldMk cId="4120804606" sldId="271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736750-74B4-184C-AACF-97E7E4B9FAA6}" dt="2024-08-11T08:09:48.461" v="1154" actId="478"/>
          <ac:picMkLst>
            <pc:docMk/>
            <pc:sldMk cId="4120804606" sldId="271"/>
            <ac:picMk id="4" creationId="{05CF3097-3CF3-75ED-05FC-9536932B2EE9}"/>
          </ac:picMkLst>
        </pc:picChg>
        <pc:picChg chg="add del mod">
          <ac:chgData name="Ronnel D. Palenzuela" userId="27216d6f-a712-48da-bcb2-613e4bc945ac" providerId="ADAL" clId="{16736750-74B4-184C-AACF-97E7E4B9FAA6}" dt="2024-08-11T08:18:17.760" v="1203" actId="478"/>
          <ac:picMkLst>
            <pc:docMk/>
            <pc:sldMk cId="4120804606" sldId="271"/>
            <ac:picMk id="5" creationId="{665C9A19-3821-78C6-FC0A-487058CA88E4}"/>
          </ac:picMkLst>
        </pc:picChg>
        <pc:picChg chg="add del mod">
          <ac:chgData name="Ronnel D. Palenzuela" userId="27216d6f-a712-48da-bcb2-613e4bc945ac" providerId="ADAL" clId="{16736750-74B4-184C-AACF-97E7E4B9FAA6}" dt="2024-08-11T08:18:10.881" v="1199" actId="478"/>
          <ac:picMkLst>
            <pc:docMk/>
            <pc:sldMk cId="4120804606" sldId="271"/>
            <ac:picMk id="6" creationId="{571E8300-9783-5EBD-3CC8-5324DBDFD52C}"/>
          </ac:picMkLst>
        </pc:picChg>
        <pc:picChg chg="add del mod">
          <ac:chgData name="Ronnel D. Palenzuela" userId="27216d6f-a712-48da-bcb2-613e4bc945ac" providerId="ADAL" clId="{16736750-74B4-184C-AACF-97E7E4B9FAA6}" dt="2024-08-11T08:19:22.200" v="1207" actId="478"/>
          <ac:picMkLst>
            <pc:docMk/>
            <pc:sldMk cId="4120804606" sldId="271"/>
            <ac:picMk id="7" creationId="{28745F73-0D36-24F7-98C0-E083AC4F1A88}"/>
          </ac:picMkLst>
        </pc:picChg>
        <pc:picChg chg="add mod">
          <ac:chgData name="Ronnel D. Palenzuela" userId="27216d6f-a712-48da-bcb2-613e4bc945ac" providerId="ADAL" clId="{16736750-74B4-184C-AACF-97E7E4B9FAA6}" dt="2024-08-11T08:28:37.501" v="1248" actId="1076"/>
          <ac:picMkLst>
            <pc:docMk/>
            <pc:sldMk cId="4120804606" sldId="271"/>
            <ac:picMk id="8" creationId="{762CEDE9-A9D3-C688-E605-DC73BE380267}"/>
          </ac:picMkLst>
        </pc:picChg>
        <pc:picChg chg="add del mod">
          <ac:chgData name="Ronnel D. Palenzuela" userId="27216d6f-a712-48da-bcb2-613e4bc945ac" providerId="ADAL" clId="{16736750-74B4-184C-AACF-97E7E4B9FAA6}" dt="2024-08-11T08:21:51.715" v="1233" actId="478"/>
          <ac:picMkLst>
            <pc:docMk/>
            <pc:sldMk cId="4120804606" sldId="271"/>
            <ac:picMk id="9" creationId="{B6DAC2B0-EC1A-2208-6BFC-EAB9EA85DF1C}"/>
          </ac:picMkLst>
        </pc:picChg>
        <pc:picChg chg="add mod">
          <ac:chgData name="Ronnel D. Palenzuela" userId="27216d6f-a712-48da-bcb2-613e4bc945ac" providerId="ADAL" clId="{16736750-74B4-184C-AACF-97E7E4B9FAA6}" dt="2024-08-11T08:28:33.027" v="1244" actId="1076"/>
          <ac:picMkLst>
            <pc:docMk/>
            <pc:sldMk cId="4120804606" sldId="271"/>
            <ac:picMk id="11" creationId="{14161C46-4147-A2BC-6E6B-03C93F3A5393}"/>
          </ac:picMkLst>
        </pc:picChg>
        <pc:picChg chg="del">
          <ac:chgData name="Ronnel D. Palenzuela" userId="27216d6f-a712-48da-bcb2-613e4bc945ac" providerId="ADAL" clId="{16736750-74B4-184C-AACF-97E7E4B9FAA6}" dt="2024-08-11T08:08:26.254" v="1146" actId="478"/>
          <ac:picMkLst>
            <pc:docMk/>
            <pc:sldMk cId="4120804606" sldId="271"/>
            <ac:picMk id="14" creationId="{DEEFCEAC-1237-459D-26DA-27A3A5A33B86}"/>
          </ac:picMkLst>
        </pc:picChg>
        <pc:picChg chg="del">
          <ac:chgData name="Ronnel D. Palenzuela" userId="27216d6f-a712-48da-bcb2-613e4bc945ac" providerId="ADAL" clId="{16736750-74B4-184C-AACF-97E7E4B9FAA6}" dt="2024-08-11T08:08:26.809" v="1147" actId="478"/>
          <ac:picMkLst>
            <pc:docMk/>
            <pc:sldMk cId="4120804606" sldId="271"/>
            <ac:picMk id="15" creationId="{A5B516AB-1652-AF5A-4C75-50F95BAF6284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8:38:43.052" v="1339" actId="20577"/>
        <pc:sldMkLst>
          <pc:docMk/>
          <pc:sldMk cId="2005021045" sldId="272"/>
        </pc:sldMkLst>
        <pc:spChg chg="mod">
          <ac:chgData name="Ronnel D. Palenzuela" userId="27216d6f-a712-48da-bcb2-613e4bc945ac" providerId="ADAL" clId="{16736750-74B4-184C-AACF-97E7E4B9FAA6}" dt="2024-08-11T08:33:35.166" v="1280" actId="20577"/>
          <ac:spMkLst>
            <pc:docMk/>
            <pc:sldMk cId="2005021045" sldId="27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8:38:43.052" v="1339" actId="20577"/>
          <ac:spMkLst>
            <pc:docMk/>
            <pc:sldMk cId="2005021045" sldId="272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8:38:33.161" v="1335" actId="1076"/>
          <ac:picMkLst>
            <pc:docMk/>
            <pc:sldMk cId="2005021045" sldId="272"/>
            <ac:picMk id="4" creationId="{C58E0955-A6E5-3DF9-60B5-434CA13B5223}"/>
          </ac:picMkLst>
        </pc:picChg>
        <pc:picChg chg="add mod">
          <ac:chgData name="Ronnel D. Palenzuela" userId="27216d6f-a712-48da-bcb2-613e4bc945ac" providerId="ADAL" clId="{16736750-74B4-184C-AACF-97E7E4B9FAA6}" dt="2024-08-11T08:38:22.972" v="1329" actId="1076"/>
          <ac:picMkLst>
            <pc:docMk/>
            <pc:sldMk cId="2005021045" sldId="272"/>
            <ac:picMk id="5" creationId="{011B8271-BC30-5D9C-4A14-C6A2BD722232}"/>
          </ac:picMkLst>
        </pc:picChg>
        <pc:picChg chg="add mod">
          <ac:chgData name="Ronnel D. Palenzuela" userId="27216d6f-a712-48da-bcb2-613e4bc945ac" providerId="ADAL" clId="{16736750-74B4-184C-AACF-97E7E4B9FAA6}" dt="2024-08-11T08:38:30.888" v="1333" actId="1076"/>
          <ac:picMkLst>
            <pc:docMk/>
            <pc:sldMk cId="2005021045" sldId="272"/>
            <ac:picMk id="6" creationId="{7318861F-9B77-C07E-C1CE-32F286B82B60}"/>
          </ac:picMkLst>
        </pc:picChg>
        <pc:picChg chg="add mod">
          <ac:chgData name="Ronnel D. Palenzuela" userId="27216d6f-a712-48da-bcb2-613e4bc945ac" providerId="ADAL" clId="{16736750-74B4-184C-AACF-97E7E4B9FAA6}" dt="2024-08-11T08:38:32.013" v="1334" actId="1076"/>
          <ac:picMkLst>
            <pc:docMk/>
            <pc:sldMk cId="2005021045" sldId="272"/>
            <ac:picMk id="7" creationId="{C8697425-57CC-FF65-50F6-27D241D928DA}"/>
          </ac:picMkLst>
        </pc:picChg>
        <pc:picChg chg="del">
          <ac:chgData name="Ronnel D. Palenzuela" userId="27216d6f-a712-48da-bcb2-613e4bc945ac" providerId="ADAL" clId="{16736750-74B4-184C-AACF-97E7E4B9FAA6}" dt="2024-08-11T08:30:57.107" v="1253" actId="478"/>
          <ac:picMkLst>
            <pc:docMk/>
            <pc:sldMk cId="2005021045" sldId="272"/>
            <ac:picMk id="8" creationId="{762CEDE9-A9D3-C688-E605-DC73BE380267}"/>
          </ac:picMkLst>
        </pc:picChg>
        <pc:picChg chg="del">
          <ac:chgData name="Ronnel D. Palenzuela" userId="27216d6f-a712-48da-bcb2-613e4bc945ac" providerId="ADAL" clId="{16736750-74B4-184C-AACF-97E7E4B9FAA6}" dt="2024-08-11T08:30:57.503" v="1254" actId="478"/>
          <ac:picMkLst>
            <pc:docMk/>
            <pc:sldMk cId="2005021045" sldId="272"/>
            <ac:picMk id="11" creationId="{14161C46-4147-A2BC-6E6B-03C93F3A5393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4:36.582" v="1494" actId="207"/>
        <pc:sldMkLst>
          <pc:docMk/>
          <pc:sldMk cId="716507679" sldId="273"/>
        </pc:sldMkLst>
        <pc:spChg chg="mod">
          <ac:chgData name="Ronnel D. Palenzuela" userId="27216d6f-a712-48da-bcb2-613e4bc945ac" providerId="ADAL" clId="{16736750-74B4-184C-AACF-97E7E4B9FAA6}" dt="2024-08-11T09:27:17.626" v="1447"/>
          <ac:spMkLst>
            <pc:docMk/>
            <pc:sldMk cId="716507679" sldId="27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4:36.582" v="1494" actId="207"/>
          <ac:spMkLst>
            <pc:docMk/>
            <pc:sldMk cId="716507679" sldId="273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08:41:45.309" v="1346" actId="478"/>
          <ac:picMkLst>
            <pc:docMk/>
            <pc:sldMk cId="716507679" sldId="273"/>
            <ac:picMk id="4" creationId="{C58E0955-A6E5-3DF9-60B5-434CA13B5223}"/>
          </ac:picMkLst>
        </pc:picChg>
        <pc:picChg chg="del">
          <ac:chgData name="Ronnel D. Palenzuela" userId="27216d6f-a712-48da-bcb2-613e4bc945ac" providerId="ADAL" clId="{16736750-74B4-184C-AACF-97E7E4B9FAA6}" dt="2024-08-11T08:41:44.959" v="1345" actId="478"/>
          <ac:picMkLst>
            <pc:docMk/>
            <pc:sldMk cId="716507679" sldId="273"/>
            <ac:picMk id="5" creationId="{011B8271-BC30-5D9C-4A14-C6A2BD722232}"/>
          </ac:picMkLst>
        </pc:picChg>
        <pc:picChg chg="del">
          <ac:chgData name="Ronnel D. Palenzuela" userId="27216d6f-a712-48da-bcb2-613e4bc945ac" providerId="ADAL" clId="{16736750-74B4-184C-AACF-97E7E4B9FAA6}" dt="2024-08-11T08:41:44.691" v="1344" actId="478"/>
          <ac:picMkLst>
            <pc:docMk/>
            <pc:sldMk cId="716507679" sldId="273"/>
            <ac:picMk id="6" creationId="{7318861F-9B77-C07E-C1CE-32F286B82B60}"/>
          </ac:picMkLst>
        </pc:picChg>
        <pc:picChg chg="del">
          <ac:chgData name="Ronnel D. Palenzuela" userId="27216d6f-a712-48da-bcb2-613e4bc945ac" providerId="ADAL" clId="{16736750-74B4-184C-AACF-97E7E4B9FAA6}" dt="2024-08-11T08:41:44.331" v="1343" actId="478"/>
          <ac:picMkLst>
            <pc:docMk/>
            <pc:sldMk cId="716507679" sldId="273"/>
            <ac:picMk id="7" creationId="{C8697425-57CC-FF65-50F6-27D241D928DA}"/>
          </ac:picMkLst>
        </pc:picChg>
        <pc:picChg chg="add mod">
          <ac:chgData name="Ronnel D. Palenzuela" userId="27216d6f-a712-48da-bcb2-613e4bc945ac" providerId="ADAL" clId="{16736750-74B4-184C-AACF-97E7E4B9FAA6}" dt="2024-08-11T09:33:19.257" v="1478" actId="1076"/>
          <ac:picMkLst>
            <pc:docMk/>
            <pc:sldMk cId="716507679" sldId="273"/>
            <ac:picMk id="8" creationId="{6A41232A-1391-85E0-E984-111E1B99BCB9}"/>
          </ac:picMkLst>
        </pc:picChg>
        <pc:picChg chg="add mod">
          <ac:chgData name="Ronnel D. Palenzuela" userId="27216d6f-a712-48da-bcb2-613e4bc945ac" providerId="ADAL" clId="{16736750-74B4-184C-AACF-97E7E4B9FAA6}" dt="2024-08-11T09:33:17.730" v="1477" actId="1076"/>
          <ac:picMkLst>
            <pc:docMk/>
            <pc:sldMk cId="716507679" sldId="273"/>
            <ac:picMk id="9" creationId="{EC279DBC-B987-F36B-2CF3-861842904062}"/>
          </ac:picMkLst>
        </pc:picChg>
      </pc:sldChg>
      <pc:sldChg chg="modSp add del mod">
        <pc:chgData name="Ronnel D. Palenzuela" userId="27216d6f-a712-48da-bcb2-613e4bc945ac" providerId="ADAL" clId="{16736750-74B4-184C-AACF-97E7E4B9FAA6}" dt="2024-08-11T09:23:48.477" v="1385" actId="2696"/>
        <pc:sldMkLst>
          <pc:docMk/>
          <pc:sldMk cId="1830806133" sldId="274"/>
        </pc:sldMkLst>
        <pc:spChg chg="mod">
          <ac:chgData name="Ronnel D. Palenzuela" userId="27216d6f-a712-48da-bcb2-613e4bc945ac" providerId="ADAL" clId="{16736750-74B4-184C-AACF-97E7E4B9FAA6}" dt="2024-08-11T09:23:37.355" v="1382" actId="1076"/>
          <ac:spMkLst>
            <pc:docMk/>
            <pc:sldMk cId="1830806133" sldId="274"/>
            <ac:spMk id="2" creationId="{1FD87645-D8E6-23DE-A822-448BF1054783}"/>
          </ac:spMkLst>
        </pc:spChg>
      </pc:sldChg>
      <pc:sldChg chg="addSp delSp modSp new add del mod modShow">
        <pc:chgData name="Ronnel D. Palenzuela" userId="27216d6f-a712-48da-bcb2-613e4bc945ac" providerId="ADAL" clId="{16736750-74B4-184C-AACF-97E7E4B9FAA6}" dt="2024-08-12T01:08:08.349" v="2627" actId="478"/>
        <pc:sldMkLst>
          <pc:docMk/>
          <pc:sldMk cId="4070147815" sldId="275"/>
        </pc:sldMkLst>
        <pc:spChg chg="mod">
          <ac:chgData name="Ronnel D. Palenzuela" userId="27216d6f-a712-48da-bcb2-613e4bc945ac" providerId="ADAL" clId="{16736750-74B4-184C-AACF-97E7E4B9FAA6}" dt="2024-08-11T09:23:54.422" v="1398" actId="207"/>
          <ac:spMkLst>
            <pc:docMk/>
            <pc:sldMk cId="4070147815" sldId="275"/>
            <ac:spMk id="2" creationId="{72D16057-EC3B-FB8F-5DA4-3B5CAD5F2095}"/>
          </ac:spMkLst>
        </pc:spChg>
        <pc:spChg chg="del">
          <ac:chgData name="Ronnel D. Palenzuela" userId="27216d6f-a712-48da-bcb2-613e4bc945ac" providerId="ADAL" clId="{16736750-74B4-184C-AACF-97E7E4B9FAA6}" dt="2024-08-11T09:25:00.857" v="1434" actId="478"/>
          <ac:spMkLst>
            <pc:docMk/>
            <pc:sldMk cId="4070147815" sldId="275"/>
            <ac:spMk id="3" creationId="{61C2E07B-D7DC-27D2-F796-78B79090AD46}"/>
          </ac:spMkLst>
        </pc:spChg>
        <pc:spChg chg="del mod">
          <ac:chgData name="Ronnel D. Palenzuela" userId="27216d6f-a712-48da-bcb2-613e4bc945ac" providerId="ADAL" clId="{16736750-74B4-184C-AACF-97E7E4B9FAA6}" dt="2024-08-11T09:25:04.168" v="1436" actId="478"/>
          <ac:spMkLst>
            <pc:docMk/>
            <pc:sldMk cId="4070147815" sldId="275"/>
            <ac:spMk id="4" creationId="{BFAA05E5-3AFA-16A4-35BE-E3698034E94A}"/>
          </ac:spMkLst>
        </pc:spChg>
        <pc:spChg chg="del">
          <ac:chgData name="Ronnel D. Palenzuela" userId="27216d6f-a712-48da-bcb2-613e4bc945ac" providerId="ADAL" clId="{16736750-74B4-184C-AACF-97E7E4B9FAA6}" dt="2024-08-11T09:25:02.528" v="1435" actId="478"/>
          <ac:spMkLst>
            <pc:docMk/>
            <pc:sldMk cId="4070147815" sldId="275"/>
            <ac:spMk id="5" creationId="{9090BE7E-E541-40F4-CAB7-4ED9ED41B3E7}"/>
          </ac:spMkLst>
        </pc:spChg>
        <pc:spChg chg="del">
          <ac:chgData name="Ronnel D. Palenzuela" userId="27216d6f-a712-48da-bcb2-613e4bc945ac" providerId="ADAL" clId="{16736750-74B4-184C-AACF-97E7E4B9FAA6}" dt="2024-08-11T09:25:06.438" v="1437" actId="478"/>
          <ac:spMkLst>
            <pc:docMk/>
            <pc:sldMk cId="4070147815" sldId="275"/>
            <ac:spMk id="6" creationId="{AAD5694D-5962-5E7B-910A-644A4450844C}"/>
          </ac:spMkLst>
        </pc:spChg>
        <pc:picChg chg="add mod">
          <ac:chgData name="Ronnel D. Palenzuela" userId="27216d6f-a712-48da-bcb2-613e4bc945ac" providerId="ADAL" clId="{16736750-74B4-184C-AACF-97E7E4B9FAA6}" dt="2024-08-11T09:25:08.382" v="1439" actId="1076"/>
          <ac:picMkLst>
            <pc:docMk/>
            <pc:sldMk cId="4070147815" sldId="275"/>
            <ac:picMk id="7" creationId="{99864649-FA50-6FFA-B187-2476F03C0B8A}"/>
          </ac:picMkLst>
        </pc:picChg>
        <pc:picChg chg="add mod">
          <ac:chgData name="Ronnel D. Palenzuela" userId="27216d6f-a712-48da-bcb2-613e4bc945ac" providerId="ADAL" clId="{16736750-74B4-184C-AACF-97E7E4B9FAA6}" dt="2024-08-11T09:25:23.798" v="1441" actId="1076"/>
          <ac:picMkLst>
            <pc:docMk/>
            <pc:sldMk cId="4070147815" sldId="275"/>
            <ac:picMk id="8" creationId="{D3D96A7B-3E18-8096-4822-82F2190AA200}"/>
          </ac:picMkLst>
        </pc:picChg>
        <pc:picChg chg="add mod">
          <ac:chgData name="Ronnel D. Palenzuela" userId="27216d6f-a712-48da-bcb2-613e4bc945ac" providerId="ADAL" clId="{16736750-74B4-184C-AACF-97E7E4B9FAA6}" dt="2024-08-11T09:26:15.599" v="1444" actId="1076"/>
          <ac:picMkLst>
            <pc:docMk/>
            <pc:sldMk cId="4070147815" sldId="275"/>
            <ac:picMk id="9" creationId="{DC8ADF69-4686-1FA6-97CE-7E914C4105AC}"/>
          </ac:picMkLst>
        </pc:picChg>
        <pc:picChg chg="add del mod">
          <ac:chgData name="Ronnel D. Palenzuela" userId="27216d6f-a712-48da-bcb2-613e4bc945ac" providerId="ADAL" clId="{16736750-74B4-184C-AACF-97E7E4B9FAA6}" dt="2024-08-12T01:08:08.349" v="2627" actId="478"/>
          <ac:picMkLst>
            <pc:docMk/>
            <pc:sldMk cId="4070147815" sldId="275"/>
            <ac:picMk id="10" creationId="{D6F205F6-07AF-131A-C9BC-55B5083256E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09:37:58.074" v="1526" actId="20577"/>
        <pc:sldMkLst>
          <pc:docMk/>
          <pc:sldMk cId="3621742425" sldId="276"/>
        </pc:sldMkLst>
        <pc:spChg chg="mod">
          <ac:chgData name="Ronnel D. Palenzuela" userId="27216d6f-a712-48da-bcb2-613e4bc945ac" providerId="ADAL" clId="{16736750-74B4-184C-AACF-97E7E4B9FAA6}" dt="2024-08-11T09:36:08.788" v="1507"/>
          <ac:spMkLst>
            <pc:docMk/>
            <pc:sldMk cId="3621742425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09:37:58.074" v="1526" actId="20577"/>
          <ac:spMkLst>
            <pc:docMk/>
            <pc:sldMk cId="3621742425" sldId="276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09:36:18.848" v="1513" actId="1076"/>
          <ac:picMkLst>
            <pc:docMk/>
            <pc:sldMk cId="3621742425" sldId="276"/>
            <ac:picMk id="4" creationId="{7D236930-8DEA-71E6-6EFE-32878ED88FCB}"/>
          </ac:picMkLst>
        </pc:picChg>
        <pc:picChg chg="add mod">
          <ac:chgData name="Ronnel D. Palenzuela" userId="27216d6f-a712-48da-bcb2-613e4bc945ac" providerId="ADAL" clId="{16736750-74B4-184C-AACF-97E7E4B9FAA6}" dt="2024-08-11T09:36:21.005" v="1514" actId="1076"/>
          <ac:picMkLst>
            <pc:docMk/>
            <pc:sldMk cId="3621742425" sldId="276"/>
            <ac:picMk id="5" creationId="{48A92B06-E8F1-465B-BA38-C701071C2CB0}"/>
          </ac:picMkLst>
        </pc:picChg>
        <pc:picChg chg="del">
          <ac:chgData name="Ronnel D. Palenzuela" userId="27216d6f-a712-48da-bcb2-613e4bc945ac" providerId="ADAL" clId="{16736750-74B4-184C-AACF-97E7E4B9FAA6}" dt="2024-08-11T09:35:36.078" v="1496" actId="478"/>
          <ac:picMkLst>
            <pc:docMk/>
            <pc:sldMk cId="3621742425" sldId="276"/>
            <ac:picMk id="8" creationId="{6A41232A-1391-85E0-E984-111E1B99BCB9}"/>
          </ac:picMkLst>
        </pc:picChg>
        <pc:picChg chg="del">
          <ac:chgData name="Ronnel D. Palenzuela" userId="27216d6f-a712-48da-bcb2-613e4bc945ac" providerId="ADAL" clId="{16736750-74B4-184C-AACF-97E7E4B9FAA6}" dt="2024-08-11T09:35:36.389" v="1497" actId="478"/>
          <ac:picMkLst>
            <pc:docMk/>
            <pc:sldMk cId="3621742425" sldId="276"/>
            <ac:picMk id="9" creationId="{EC279DBC-B987-F36B-2CF3-861842904062}"/>
          </ac:picMkLst>
        </pc:picChg>
      </pc:sldChg>
      <pc:sldChg chg="addSp delSp modSp add del mod modNotesTx">
        <pc:chgData name="Ronnel D. Palenzuela" userId="27216d6f-a712-48da-bcb2-613e4bc945ac" providerId="ADAL" clId="{16736750-74B4-184C-AACF-97E7E4B9FAA6}" dt="2024-08-11T10:21:41.293" v="1630"/>
        <pc:sldMkLst>
          <pc:docMk/>
          <pc:sldMk cId="908275361" sldId="277"/>
        </pc:sldMkLst>
        <pc:spChg chg="mod">
          <ac:chgData name="Ronnel D. Palenzuela" userId="27216d6f-a712-48da-bcb2-613e4bc945ac" providerId="ADAL" clId="{16736750-74B4-184C-AACF-97E7E4B9FAA6}" dt="2024-08-11T10:17:35.535" v="1565" actId="20577"/>
          <ac:spMkLst>
            <pc:docMk/>
            <pc:sldMk cId="908275361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19:03.303" v="1605" actId="207"/>
          <ac:spMkLst>
            <pc:docMk/>
            <pc:sldMk cId="908275361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12:20.490" v="1529" actId="478"/>
          <ac:picMkLst>
            <pc:docMk/>
            <pc:sldMk cId="908275361" sldId="277"/>
            <ac:picMk id="4" creationId="{7D236930-8DEA-71E6-6EFE-32878ED88FCB}"/>
          </ac:picMkLst>
        </pc:picChg>
        <pc:picChg chg="del">
          <ac:chgData name="Ronnel D. Palenzuela" userId="27216d6f-a712-48da-bcb2-613e4bc945ac" providerId="ADAL" clId="{16736750-74B4-184C-AACF-97E7E4B9FAA6}" dt="2024-08-11T10:12:20.868" v="1530" actId="478"/>
          <ac:picMkLst>
            <pc:docMk/>
            <pc:sldMk cId="908275361" sldId="277"/>
            <ac:picMk id="5" creationId="{48A92B06-E8F1-465B-BA38-C701071C2CB0}"/>
          </ac:picMkLst>
        </pc:picChg>
        <pc:picChg chg="add del mod">
          <ac:chgData name="Ronnel D. Palenzuela" userId="27216d6f-a712-48da-bcb2-613e4bc945ac" providerId="ADAL" clId="{16736750-74B4-184C-AACF-97E7E4B9FAA6}" dt="2024-08-11T10:17:55.266" v="1566" actId="478"/>
          <ac:picMkLst>
            <pc:docMk/>
            <pc:sldMk cId="908275361" sldId="277"/>
            <ac:picMk id="6" creationId="{95424F7C-61E3-7971-3ED3-0E45DFC06ACC}"/>
          </ac:picMkLst>
        </pc:picChg>
        <pc:picChg chg="add mod">
          <ac:chgData name="Ronnel D. Palenzuela" userId="27216d6f-a712-48da-bcb2-613e4bc945ac" providerId="ADAL" clId="{16736750-74B4-184C-AACF-97E7E4B9FAA6}" dt="2024-08-11T10:18:17.368" v="1576" actId="1076"/>
          <ac:picMkLst>
            <pc:docMk/>
            <pc:sldMk cId="908275361" sldId="277"/>
            <ac:picMk id="7" creationId="{9516A05D-894B-7EC0-51E9-33F7A244CA5D}"/>
          </ac:picMkLst>
        </pc:picChg>
        <pc:picChg chg="add mod">
          <ac:chgData name="Ronnel D. Palenzuela" userId="27216d6f-a712-48da-bcb2-613e4bc945ac" providerId="ADAL" clId="{16736750-74B4-184C-AACF-97E7E4B9FAA6}" dt="2024-08-11T10:18:22.970" v="1580" actId="14100"/>
          <ac:picMkLst>
            <pc:docMk/>
            <pc:sldMk cId="908275361" sldId="277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29:24.402" v="1741" actId="1076"/>
        <pc:sldMkLst>
          <pc:docMk/>
          <pc:sldMk cId="928633288" sldId="278"/>
        </pc:sldMkLst>
        <pc:spChg chg="mod">
          <ac:chgData name="Ronnel D. Palenzuela" userId="27216d6f-a712-48da-bcb2-613e4bc945ac" providerId="ADAL" clId="{16736750-74B4-184C-AACF-97E7E4B9FAA6}" dt="2024-08-11T10:22:14.060" v="1661" actId="20577"/>
          <ac:spMkLst>
            <pc:docMk/>
            <pc:sldMk cId="928633288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28:32.158" v="1730" actId="207"/>
          <ac:spMkLst>
            <pc:docMk/>
            <pc:sldMk cId="928633288" sldId="27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29:23.562" v="1740" actId="1076"/>
          <ac:picMkLst>
            <pc:docMk/>
            <pc:sldMk cId="928633288" sldId="278"/>
            <ac:picMk id="4" creationId="{52F48CE9-2A4C-9BB0-0621-C561F6B91A33}"/>
          </ac:picMkLst>
        </pc:picChg>
        <pc:picChg chg="add mod">
          <ac:chgData name="Ronnel D. Palenzuela" userId="27216d6f-a712-48da-bcb2-613e4bc945ac" providerId="ADAL" clId="{16736750-74B4-184C-AACF-97E7E4B9FAA6}" dt="2024-08-11T10:29:24.402" v="1741" actId="1076"/>
          <ac:picMkLst>
            <pc:docMk/>
            <pc:sldMk cId="928633288" sldId="278"/>
            <ac:picMk id="5" creationId="{59B35BCD-7340-3A02-2CB8-2FBE0A617B62}"/>
          </ac:picMkLst>
        </pc:picChg>
        <pc:picChg chg="del">
          <ac:chgData name="Ronnel D. Palenzuela" userId="27216d6f-a712-48da-bcb2-613e4bc945ac" providerId="ADAL" clId="{16736750-74B4-184C-AACF-97E7E4B9FAA6}" dt="2024-08-11T10:22:22.851" v="1662" actId="478"/>
          <ac:picMkLst>
            <pc:docMk/>
            <pc:sldMk cId="928633288" sldId="278"/>
            <ac:picMk id="7" creationId="{9516A05D-894B-7EC0-51E9-33F7A244CA5D}"/>
          </ac:picMkLst>
        </pc:picChg>
        <pc:picChg chg="del">
          <ac:chgData name="Ronnel D. Palenzuela" userId="27216d6f-a712-48da-bcb2-613e4bc945ac" providerId="ADAL" clId="{16736750-74B4-184C-AACF-97E7E4B9FAA6}" dt="2024-08-11T10:22:24.031" v="1663" actId="478"/>
          <ac:picMkLst>
            <pc:docMk/>
            <pc:sldMk cId="928633288" sldId="278"/>
            <ac:picMk id="8" creationId="{597AEF6E-CBAA-343D-A111-EC13F3B7896F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0:50:20.515" v="1826" actId="1076"/>
        <pc:sldMkLst>
          <pc:docMk/>
          <pc:sldMk cId="2220697961" sldId="279"/>
        </pc:sldMkLst>
        <pc:spChg chg="mod">
          <ac:chgData name="Ronnel D. Palenzuela" userId="27216d6f-a712-48da-bcb2-613e4bc945ac" providerId="ADAL" clId="{16736750-74B4-184C-AACF-97E7E4B9FAA6}" dt="2024-08-11T10:33:50.865" v="1743"/>
          <ac:spMkLst>
            <pc:docMk/>
            <pc:sldMk cId="2220697961" sldId="27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0:36:20.786" v="1790"/>
          <ac:spMkLst>
            <pc:docMk/>
            <pc:sldMk cId="2220697961" sldId="279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33:52.820" v="1744" actId="478"/>
          <ac:picMkLst>
            <pc:docMk/>
            <pc:sldMk cId="2220697961" sldId="279"/>
            <ac:picMk id="4" creationId="{52F48CE9-2A4C-9BB0-0621-C561F6B91A33}"/>
          </ac:picMkLst>
        </pc:picChg>
        <pc:picChg chg="del">
          <ac:chgData name="Ronnel D. Palenzuela" userId="27216d6f-a712-48da-bcb2-613e4bc945ac" providerId="ADAL" clId="{16736750-74B4-184C-AACF-97E7E4B9FAA6}" dt="2024-08-11T10:33:53.161" v="1745" actId="478"/>
          <ac:picMkLst>
            <pc:docMk/>
            <pc:sldMk cId="2220697961" sldId="279"/>
            <ac:picMk id="5" creationId="{59B35BCD-7340-3A02-2CB8-2FBE0A617B62}"/>
          </ac:picMkLst>
        </pc:picChg>
        <pc:picChg chg="add del mod">
          <ac:chgData name="Ronnel D. Palenzuela" userId="27216d6f-a712-48da-bcb2-613e4bc945ac" providerId="ADAL" clId="{16736750-74B4-184C-AACF-97E7E4B9FAA6}" dt="2024-08-11T10:35:17.454" v="1755" actId="478"/>
          <ac:picMkLst>
            <pc:docMk/>
            <pc:sldMk cId="2220697961" sldId="279"/>
            <ac:picMk id="6" creationId="{444F1BE0-3550-1DD3-6280-D3193130D524}"/>
          </ac:picMkLst>
        </pc:picChg>
        <pc:picChg chg="add mod">
          <ac:chgData name="Ronnel D. Palenzuela" userId="27216d6f-a712-48da-bcb2-613e4bc945ac" providerId="ADAL" clId="{16736750-74B4-184C-AACF-97E7E4B9FAA6}" dt="2024-08-11T10:50:20.515" v="1826" actId="1076"/>
          <ac:picMkLst>
            <pc:docMk/>
            <pc:sldMk cId="2220697961" sldId="279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02:07.030" v="1881"/>
        <pc:sldMkLst>
          <pc:docMk/>
          <pc:sldMk cId="2456681114" sldId="280"/>
        </pc:sldMkLst>
        <pc:spChg chg="mod">
          <ac:chgData name="Ronnel D. Palenzuela" userId="27216d6f-a712-48da-bcb2-613e4bc945ac" providerId="ADAL" clId="{16736750-74B4-184C-AACF-97E7E4B9FAA6}" dt="2024-08-11T10:50:13.888" v="1824" actId="20577"/>
          <ac:spMkLst>
            <pc:docMk/>
            <pc:sldMk cId="2456681114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01:42.294" v="1880" actId="27636"/>
          <ac:spMkLst>
            <pc:docMk/>
            <pc:sldMk cId="2456681114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0:52:05.480" v="1866" actId="1076"/>
          <ac:picMkLst>
            <pc:docMk/>
            <pc:sldMk cId="2456681114" sldId="280"/>
            <ac:picMk id="4" creationId="{73833336-6A94-55AD-10D0-0089D9921599}"/>
          </ac:picMkLst>
        </pc:picChg>
        <pc:picChg chg="add mod">
          <ac:chgData name="Ronnel D. Palenzuela" userId="27216d6f-a712-48da-bcb2-613e4bc945ac" providerId="ADAL" clId="{16736750-74B4-184C-AACF-97E7E4B9FAA6}" dt="2024-08-11T10:52:07.011" v="1867" actId="1076"/>
          <ac:picMkLst>
            <pc:docMk/>
            <pc:sldMk cId="2456681114" sldId="280"/>
            <ac:picMk id="5" creationId="{A413D30E-4FEC-659F-7A93-6D8C19127C82}"/>
          </ac:picMkLst>
        </pc:picChg>
        <pc:picChg chg="del">
          <ac:chgData name="Ronnel D. Palenzuela" userId="27216d6f-a712-48da-bcb2-613e4bc945ac" providerId="ADAL" clId="{16736750-74B4-184C-AACF-97E7E4B9FAA6}" dt="2024-08-11T10:50:15.693" v="1825" actId="478"/>
          <ac:picMkLst>
            <pc:docMk/>
            <pc:sldMk cId="2456681114" sldId="280"/>
            <ac:picMk id="7" creationId="{BFD45AA0-5DC9-0774-19EF-195C6A1F5405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25:32.352" v="2048" actId="1076"/>
        <pc:sldMkLst>
          <pc:docMk/>
          <pc:sldMk cId="1557213172" sldId="281"/>
        </pc:sldMkLst>
        <pc:spChg chg="mod">
          <ac:chgData name="Ronnel D. Palenzuela" userId="27216d6f-a712-48da-bcb2-613e4bc945ac" providerId="ADAL" clId="{16736750-74B4-184C-AACF-97E7E4B9FAA6}" dt="2024-08-11T11:15:51.541" v="1975" actId="20577"/>
          <ac:spMkLst>
            <pc:docMk/>
            <pc:sldMk cId="1557213172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16:45.122" v="2003" actId="207"/>
          <ac:spMkLst>
            <pc:docMk/>
            <pc:sldMk cId="1557213172" sldId="281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0:58:22.444" v="1871" actId="478"/>
          <ac:picMkLst>
            <pc:docMk/>
            <pc:sldMk cId="1557213172" sldId="281"/>
            <ac:picMk id="4" creationId="{73833336-6A94-55AD-10D0-0089D9921599}"/>
          </ac:picMkLst>
        </pc:picChg>
        <pc:picChg chg="del">
          <ac:chgData name="Ronnel D. Palenzuela" userId="27216d6f-a712-48da-bcb2-613e4bc945ac" providerId="ADAL" clId="{16736750-74B4-184C-AACF-97E7E4B9FAA6}" dt="2024-08-11T10:58:21.160" v="1870" actId="478"/>
          <ac:picMkLst>
            <pc:docMk/>
            <pc:sldMk cId="1557213172" sldId="281"/>
            <ac:picMk id="5" creationId="{A413D30E-4FEC-659F-7A93-6D8C19127C82}"/>
          </ac:picMkLst>
        </pc:picChg>
        <pc:picChg chg="add del mod">
          <ac:chgData name="Ronnel D. Palenzuela" userId="27216d6f-a712-48da-bcb2-613e4bc945ac" providerId="ADAL" clId="{16736750-74B4-184C-AACF-97E7E4B9FAA6}" dt="2024-08-11T11:23:21.071" v="2009" actId="478"/>
          <ac:picMkLst>
            <pc:docMk/>
            <pc:sldMk cId="1557213172" sldId="281"/>
            <ac:picMk id="6" creationId="{852FA35F-6B76-3ACC-4F39-F65EF2740076}"/>
          </ac:picMkLst>
        </pc:picChg>
        <pc:picChg chg="add mod">
          <ac:chgData name="Ronnel D. Palenzuela" userId="27216d6f-a712-48da-bcb2-613e4bc945ac" providerId="ADAL" clId="{16736750-74B4-184C-AACF-97E7E4B9FAA6}" dt="2024-08-11T11:25:32.352" v="2048" actId="1076"/>
          <ac:picMkLst>
            <pc:docMk/>
            <pc:sldMk cId="1557213172" sldId="281"/>
            <ac:picMk id="7" creationId="{C0442B70-B5E1-0D06-9A6B-2C529318C43C}"/>
          </ac:picMkLst>
        </pc:picChg>
        <pc:picChg chg="add mod">
          <ac:chgData name="Ronnel D. Palenzuela" userId="27216d6f-a712-48da-bcb2-613e4bc945ac" providerId="ADAL" clId="{16736750-74B4-184C-AACF-97E7E4B9FAA6}" dt="2024-08-11T11:25:25.205" v="2043" actId="1076"/>
          <ac:picMkLst>
            <pc:docMk/>
            <pc:sldMk cId="1557213172" sldId="281"/>
            <ac:picMk id="8" creationId="{2E2C6D27-AF3A-A4C2-F435-87D1586FAACA}"/>
          </ac:picMkLst>
        </pc:picChg>
        <pc:picChg chg="add mod">
          <ac:chgData name="Ronnel D. Palenzuela" userId="27216d6f-a712-48da-bcb2-613e4bc945ac" providerId="ADAL" clId="{16736750-74B4-184C-AACF-97E7E4B9FAA6}" dt="2024-08-11T11:25:26.120" v="2044" actId="1076"/>
          <ac:picMkLst>
            <pc:docMk/>
            <pc:sldMk cId="1557213172" sldId="281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38:34.643" v="2166" actId="1076"/>
        <pc:sldMkLst>
          <pc:docMk/>
          <pc:sldMk cId="296683317" sldId="282"/>
        </pc:sldMkLst>
        <pc:spChg chg="mod">
          <ac:chgData name="Ronnel D. Palenzuela" userId="27216d6f-a712-48da-bcb2-613e4bc945ac" providerId="ADAL" clId="{16736750-74B4-184C-AACF-97E7E4B9FAA6}" dt="2024-08-11T11:36:00.243" v="2116"/>
          <ac:spMkLst>
            <pc:docMk/>
            <pc:sldMk cId="296683317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36:43.156" v="2154" actId="33524"/>
          <ac:spMkLst>
            <pc:docMk/>
            <pc:sldMk cId="296683317" sldId="282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736750-74B4-184C-AACF-97E7E4B9FAA6}" dt="2024-08-11T11:37:17.460" v="2156" actId="22"/>
          <ac:spMkLst>
            <pc:docMk/>
            <pc:sldMk cId="296683317" sldId="282"/>
            <ac:spMk id="5" creationId="{01186E94-225A-646B-6BE7-DE3170C2B523}"/>
          </ac:spMkLst>
        </pc:spChg>
        <pc:picChg chg="add mod">
          <ac:chgData name="Ronnel D. Palenzuela" userId="27216d6f-a712-48da-bcb2-613e4bc945ac" providerId="ADAL" clId="{16736750-74B4-184C-AACF-97E7E4B9FAA6}" dt="2024-08-11T11:38:34.643" v="2166" actId="1076"/>
          <ac:picMkLst>
            <pc:docMk/>
            <pc:sldMk cId="296683317" sldId="282"/>
            <ac:picMk id="6" creationId="{C94A0A88-9294-A7B5-558E-0329F8DF2C01}"/>
          </ac:picMkLst>
        </pc:picChg>
        <pc:picChg chg="del">
          <ac:chgData name="Ronnel D. Palenzuela" userId="27216d6f-a712-48da-bcb2-613e4bc945ac" providerId="ADAL" clId="{16736750-74B4-184C-AACF-97E7E4B9FAA6}" dt="2024-08-11T11:35:26.093" v="2099" actId="478"/>
          <ac:picMkLst>
            <pc:docMk/>
            <pc:sldMk cId="296683317" sldId="282"/>
            <ac:picMk id="7" creationId="{C0442B70-B5E1-0D06-9A6B-2C529318C43C}"/>
          </ac:picMkLst>
        </pc:picChg>
        <pc:picChg chg="del">
          <ac:chgData name="Ronnel D. Palenzuela" userId="27216d6f-a712-48da-bcb2-613e4bc945ac" providerId="ADAL" clId="{16736750-74B4-184C-AACF-97E7E4B9FAA6}" dt="2024-08-11T11:35:26.422" v="2100" actId="478"/>
          <ac:picMkLst>
            <pc:docMk/>
            <pc:sldMk cId="296683317" sldId="282"/>
            <ac:picMk id="8" creationId="{2E2C6D27-AF3A-A4C2-F435-87D1586FAACA}"/>
          </ac:picMkLst>
        </pc:picChg>
        <pc:picChg chg="del">
          <ac:chgData name="Ronnel D. Palenzuela" userId="27216d6f-a712-48da-bcb2-613e4bc945ac" providerId="ADAL" clId="{16736750-74B4-184C-AACF-97E7E4B9FAA6}" dt="2024-08-11T11:35:26.655" v="2101" actId="478"/>
          <ac:picMkLst>
            <pc:docMk/>
            <pc:sldMk cId="296683317" sldId="282"/>
            <ac:picMk id="9" creationId="{18FD6C3D-98D6-CC9C-69FF-706FEBC56D5E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44:29.650" v="2204" actId="20577"/>
        <pc:sldMkLst>
          <pc:docMk/>
          <pc:sldMk cId="993575964" sldId="283"/>
        </pc:sldMkLst>
        <pc:spChg chg="mod">
          <ac:chgData name="Ronnel D. Palenzuela" userId="27216d6f-a712-48da-bcb2-613e4bc945ac" providerId="ADAL" clId="{16736750-74B4-184C-AACF-97E7E4B9FAA6}" dt="2024-08-11T11:39:12.084" v="2168"/>
          <ac:spMkLst>
            <pc:docMk/>
            <pc:sldMk cId="99357596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0:34.052" v="2197" actId="207"/>
          <ac:spMkLst>
            <pc:docMk/>
            <pc:sldMk cId="993575964" sldId="283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1:43:38.835" v="2202" actId="1076"/>
          <ac:picMkLst>
            <pc:docMk/>
            <pc:sldMk cId="993575964" sldId="283"/>
            <ac:picMk id="4" creationId="{B7960360-83A2-6270-EECE-30A36048B200}"/>
          </ac:picMkLst>
        </pc:picChg>
        <pc:picChg chg="del">
          <ac:chgData name="Ronnel D. Palenzuela" userId="27216d6f-a712-48da-bcb2-613e4bc945ac" providerId="ADAL" clId="{16736750-74B4-184C-AACF-97E7E4B9FAA6}" dt="2024-08-11T11:39:13.621" v="2169" actId="478"/>
          <ac:picMkLst>
            <pc:docMk/>
            <pc:sldMk cId="993575964" sldId="283"/>
            <ac:picMk id="6" creationId="{C94A0A88-9294-A7B5-558E-0329F8DF2C01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1:50:32.912" v="2231" actId="1076"/>
        <pc:sldMkLst>
          <pc:docMk/>
          <pc:sldMk cId="1253337562" sldId="284"/>
        </pc:sldMkLst>
        <pc:spChg chg="mod">
          <ac:chgData name="Ronnel D. Palenzuela" userId="27216d6f-a712-48da-bcb2-613e4bc945ac" providerId="ADAL" clId="{16736750-74B4-184C-AACF-97E7E4B9FAA6}" dt="2024-08-11T11:45:06.797" v="2206"/>
          <ac:spMkLst>
            <pc:docMk/>
            <pc:sldMk cId="1253337562" sldId="284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1:48:12.471" v="2222"/>
          <ac:spMkLst>
            <pc:docMk/>
            <pc:sldMk cId="1253337562" sldId="284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1T11:48:48.651" v="2224" actId="478"/>
          <ac:picMkLst>
            <pc:docMk/>
            <pc:sldMk cId="1253337562" sldId="284"/>
            <ac:picMk id="4" creationId="{B7960360-83A2-6270-EECE-30A36048B200}"/>
          </ac:picMkLst>
        </pc:picChg>
        <pc:picChg chg="add mod">
          <ac:chgData name="Ronnel D. Palenzuela" userId="27216d6f-a712-48da-bcb2-613e4bc945ac" providerId="ADAL" clId="{16736750-74B4-184C-AACF-97E7E4B9FAA6}" dt="2024-08-11T11:50:17.104" v="2227" actId="1076"/>
          <ac:picMkLst>
            <pc:docMk/>
            <pc:sldMk cId="1253337562" sldId="284"/>
            <ac:picMk id="5" creationId="{9D0F0297-4AB5-4797-A885-928619C7A572}"/>
          </ac:picMkLst>
        </pc:picChg>
        <pc:picChg chg="add mod">
          <ac:chgData name="Ronnel D. Palenzuela" userId="27216d6f-a712-48da-bcb2-613e4bc945ac" providerId="ADAL" clId="{16736750-74B4-184C-AACF-97E7E4B9FAA6}" dt="2024-08-11T11:50:32.912" v="2231" actId="1076"/>
          <ac:picMkLst>
            <pc:docMk/>
            <pc:sldMk cId="1253337562" sldId="284"/>
            <ac:picMk id="6" creationId="{F1C8719A-AF10-CA25-32B8-5B12B63B6F48}"/>
          </ac:picMkLst>
        </pc:picChg>
      </pc:sldChg>
      <pc:sldChg chg="addSp delSp modSp add mod">
        <pc:chgData name="Ronnel D. Palenzuela" userId="27216d6f-a712-48da-bcb2-613e4bc945ac" providerId="ADAL" clId="{16736750-74B4-184C-AACF-97E7E4B9FAA6}" dt="2024-08-11T12:26:02.933" v="2546" actId="20577"/>
        <pc:sldMkLst>
          <pc:docMk/>
          <pc:sldMk cId="2980579114" sldId="285"/>
        </pc:sldMkLst>
        <pc:spChg chg="mod">
          <ac:chgData name="Ronnel D. Palenzuela" userId="27216d6f-a712-48da-bcb2-613e4bc945ac" providerId="ADAL" clId="{16736750-74B4-184C-AACF-97E7E4B9FAA6}" dt="2024-08-11T12:25:58.060" v="2543" actId="20577"/>
          <ac:spMkLst>
            <pc:docMk/>
            <pc:sldMk cId="2980579114" sldId="28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6:02.933" v="2546" actId="20577"/>
          <ac:spMkLst>
            <pc:docMk/>
            <pc:sldMk cId="2980579114" sldId="28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736750-74B4-184C-AACF-97E7E4B9FAA6}" dt="2024-08-11T12:11:35.139" v="2251" actId="1076"/>
          <ac:picMkLst>
            <pc:docMk/>
            <pc:sldMk cId="2980579114" sldId="285"/>
            <ac:picMk id="4" creationId="{74248AEE-FABF-0F2A-B1B2-1777799F48BD}"/>
          </ac:picMkLst>
        </pc:picChg>
        <pc:picChg chg="del">
          <ac:chgData name="Ronnel D. Palenzuela" userId="27216d6f-a712-48da-bcb2-613e4bc945ac" providerId="ADAL" clId="{16736750-74B4-184C-AACF-97E7E4B9FAA6}" dt="2024-08-11T12:09:33.931" v="2234" actId="478"/>
          <ac:picMkLst>
            <pc:docMk/>
            <pc:sldMk cId="2980579114" sldId="285"/>
            <ac:picMk id="5" creationId="{9D0F0297-4AB5-4797-A885-928619C7A572}"/>
          </ac:picMkLst>
        </pc:picChg>
        <pc:picChg chg="del">
          <ac:chgData name="Ronnel D. Palenzuela" userId="27216d6f-a712-48da-bcb2-613e4bc945ac" providerId="ADAL" clId="{16736750-74B4-184C-AACF-97E7E4B9FAA6}" dt="2024-08-11T12:09:35.158" v="2235" actId="478"/>
          <ac:picMkLst>
            <pc:docMk/>
            <pc:sldMk cId="2980579114" sldId="285"/>
            <ac:picMk id="6" creationId="{F1C8719A-AF10-CA25-32B8-5B12B63B6F48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25:18.008" v="2520" actId="1076"/>
        <pc:sldMkLst>
          <pc:docMk/>
          <pc:sldMk cId="1581186720" sldId="286"/>
        </pc:sldMkLst>
        <pc:spChg chg="mod">
          <ac:chgData name="Ronnel D. Palenzuela" userId="27216d6f-a712-48da-bcb2-613e4bc945ac" providerId="ADAL" clId="{16736750-74B4-184C-AACF-97E7E4B9FAA6}" dt="2024-08-11T12:25:16.630" v="2519" actId="1076"/>
          <ac:spMkLst>
            <pc:docMk/>
            <pc:sldMk cId="1581186720" sldId="28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736750-74B4-184C-AACF-97E7E4B9FAA6}" dt="2024-08-11T12:25:18.008" v="2520" actId="1076"/>
          <ac:spMkLst>
            <pc:docMk/>
            <pc:sldMk cId="1581186720" sldId="286"/>
            <ac:spMk id="5" creationId="{63E79591-2F27-370E-329D-A0B622A8CFA5}"/>
          </ac:spMkLst>
        </pc:spChg>
        <pc:spChg chg="add mod">
          <ac:chgData name="Ronnel D. Palenzuela" userId="27216d6f-a712-48da-bcb2-613e4bc945ac" providerId="ADAL" clId="{16736750-74B4-184C-AACF-97E7E4B9FAA6}" dt="2024-08-11T12:22:19.024" v="2454"/>
          <ac:spMkLst>
            <pc:docMk/>
            <pc:sldMk cId="1581186720" sldId="286"/>
            <ac:spMk id="6" creationId="{8E044E04-0B5A-32C0-8EEE-D905F6C6381E}"/>
          </ac:spMkLst>
        </pc:spChg>
        <pc:spChg chg="add mod">
          <ac:chgData name="Ronnel D. Palenzuela" userId="27216d6f-a712-48da-bcb2-613e4bc945ac" providerId="ADAL" clId="{16736750-74B4-184C-AACF-97E7E4B9FAA6}" dt="2024-08-11T12:22:33.783" v="2457" actId="767"/>
          <ac:spMkLst>
            <pc:docMk/>
            <pc:sldMk cId="1581186720" sldId="286"/>
            <ac:spMk id="7" creationId="{75AD83E7-4E98-C144-0CA8-1D34A9078DFC}"/>
          </ac:spMkLst>
        </pc:spChg>
        <pc:spChg chg="add del">
          <ac:chgData name="Ronnel D. Palenzuela" userId="27216d6f-a712-48da-bcb2-613e4bc945ac" providerId="ADAL" clId="{16736750-74B4-184C-AACF-97E7E4B9FAA6}" dt="2024-08-11T12:24:47.787" v="2511" actId="22"/>
          <ac:spMkLst>
            <pc:docMk/>
            <pc:sldMk cId="1581186720" sldId="286"/>
            <ac:spMk id="9" creationId="{5AFEA3DF-0E3B-7218-22F8-B412FEC8C03F}"/>
          </ac:spMkLst>
        </pc:spChg>
        <pc:picChg chg="del">
          <ac:chgData name="Ronnel D. Palenzuela" userId="27216d6f-a712-48da-bcb2-613e4bc945ac" providerId="ADAL" clId="{16736750-74B4-184C-AACF-97E7E4B9FAA6}" dt="2024-08-11T12:15:21.761" v="2282" actId="478"/>
          <ac:picMkLst>
            <pc:docMk/>
            <pc:sldMk cId="1581186720" sldId="286"/>
            <ac:picMk id="4" creationId="{74248AEE-FABF-0F2A-B1B2-1777799F48BD}"/>
          </ac:picMkLst>
        </pc:picChg>
      </pc:sldChg>
      <pc:sldChg chg="addSp delSp modSp add mod modNotesTx">
        <pc:chgData name="Ronnel D. Palenzuela" userId="27216d6f-a712-48da-bcb2-613e4bc945ac" providerId="ADAL" clId="{16736750-74B4-184C-AACF-97E7E4B9FAA6}" dt="2024-08-11T12:32:58.139" v="2586"/>
        <pc:sldMkLst>
          <pc:docMk/>
          <pc:sldMk cId="4278137860" sldId="287"/>
        </pc:sldMkLst>
        <pc:spChg chg="mod">
          <ac:chgData name="Ronnel D. Palenzuela" userId="27216d6f-a712-48da-bcb2-613e4bc945ac" providerId="ADAL" clId="{16736750-74B4-184C-AACF-97E7E4B9FAA6}" dt="2024-08-11T12:26:17.544" v="2548"/>
          <ac:spMkLst>
            <pc:docMk/>
            <pc:sldMk cId="4278137860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1T12:27:02.548" v="2568"/>
          <ac:spMkLst>
            <pc:docMk/>
            <pc:sldMk cId="4278137860" sldId="287"/>
            <ac:spMk id="3" creationId="{F9E9654B-D8E5-22CA-371A-57FADD13842B}"/>
          </ac:spMkLst>
        </pc:spChg>
        <pc:spChg chg="del">
          <ac:chgData name="Ronnel D. Palenzuela" userId="27216d6f-a712-48da-bcb2-613e4bc945ac" providerId="ADAL" clId="{16736750-74B4-184C-AACF-97E7E4B9FAA6}" dt="2024-08-11T12:26:19.941" v="2549" actId="478"/>
          <ac:spMkLst>
            <pc:docMk/>
            <pc:sldMk cId="4278137860" sldId="287"/>
            <ac:spMk id="5" creationId="{63E79591-2F27-370E-329D-A0B622A8CFA5}"/>
          </ac:spMkLst>
        </pc:spChg>
        <pc:picChg chg="add mod">
          <ac:chgData name="Ronnel D. Palenzuela" userId="27216d6f-a712-48da-bcb2-613e4bc945ac" providerId="ADAL" clId="{16736750-74B4-184C-AACF-97E7E4B9FAA6}" dt="2024-08-11T12:30:03.374" v="2578" actId="1076"/>
          <ac:picMkLst>
            <pc:docMk/>
            <pc:sldMk cId="4278137860" sldId="287"/>
            <ac:picMk id="4" creationId="{C94F73C7-EE3C-5039-6716-AA5F092B56AC}"/>
          </ac:picMkLst>
        </pc:picChg>
        <pc:picChg chg="add mod">
          <ac:chgData name="Ronnel D. Palenzuela" userId="27216d6f-a712-48da-bcb2-613e4bc945ac" providerId="ADAL" clId="{16736750-74B4-184C-AACF-97E7E4B9FAA6}" dt="2024-08-11T12:30:04.674" v="2579" actId="1076"/>
          <ac:picMkLst>
            <pc:docMk/>
            <pc:sldMk cId="4278137860" sldId="287"/>
            <ac:picMk id="6" creationId="{7982849D-C7FF-134E-B589-F96BF9176D03}"/>
          </ac:picMkLst>
        </pc:picChg>
      </pc:sldChg>
      <pc:sldChg chg="delSp modSp add mod">
        <pc:chgData name="Ronnel D. Palenzuela" userId="27216d6f-a712-48da-bcb2-613e4bc945ac" providerId="ADAL" clId="{16736750-74B4-184C-AACF-97E7E4B9FAA6}" dt="2024-08-12T02:16:02.449" v="3153" actId="20577"/>
        <pc:sldMkLst>
          <pc:docMk/>
          <pc:sldMk cId="3972629357" sldId="288"/>
        </pc:sldMkLst>
        <pc:spChg chg="mod">
          <ac:chgData name="Ronnel D. Palenzuela" userId="27216d6f-a712-48da-bcb2-613e4bc945ac" providerId="ADAL" clId="{16736750-74B4-184C-AACF-97E7E4B9FAA6}" dt="2024-08-12T02:16:02.449" v="3153" actId="20577"/>
          <ac:spMkLst>
            <pc:docMk/>
            <pc:sldMk cId="3972629357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11:51.983" v="3029" actId="207"/>
          <ac:spMkLst>
            <pc:docMk/>
            <pc:sldMk cId="3972629357" sldId="288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736750-74B4-184C-AACF-97E7E4B9FAA6}" dt="2024-08-12T01:08:18.288" v="2654" actId="478"/>
          <ac:picMkLst>
            <pc:docMk/>
            <pc:sldMk cId="3972629357" sldId="288"/>
            <ac:picMk id="4" creationId="{C94F73C7-EE3C-5039-6716-AA5F092B56AC}"/>
          </ac:picMkLst>
        </pc:picChg>
        <pc:picChg chg="del">
          <ac:chgData name="Ronnel D. Palenzuela" userId="27216d6f-a712-48da-bcb2-613e4bc945ac" providerId="ADAL" clId="{16736750-74B4-184C-AACF-97E7E4B9FAA6}" dt="2024-08-12T01:08:18.480" v="2655" actId="478"/>
          <ac:picMkLst>
            <pc:docMk/>
            <pc:sldMk cId="3972629357" sldId="288"/>
            <ac:picMk id="6" creationId="{7982849D-C7FF-134E-B589-F96BF9176D03}"/>
          </ac:picMkLst>
        </pc:picChg>
      </pc:sldChg>
      <pc:sldChg chg="modSp add mod">
        <pc:chgData name="Ronnel D. Palenzuela" userId="27216d6f-a712-48da-bcb2-613e4bc945ac" providerId="ADAL" clId="{16736750-74B4-184C-AACF-97E7E4B9FAA6}" dt="2024-08-12T02:22:03.220" v="3182" actId="11"/>
        <pc:sldMkLst>
          <pc:docMk/>
          <pc:sldMk cId="2990164252" sldId="289"/>
        </pc:sldMkLst>
        <pc:spChg chg="mod">
          <ac:chgData name="Ronnel D. Palenzuela" userId="27216d6f-a712-48da-bcb2-613e4bc945ac" providerId="ADAL" clId="{16736750-74B4-184C-AACF-97E7E4B9FAA6}" dt="2024-08-12T02:16:06.498" v="3154" actId="20577"/>
          <ac:spMkLst>
            <pc:docMk/>
            <pc:sldMk cId="2990164252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2:03.220" v="3182" actId="11"/>
          <ac:spMkLst>
            <pc:docMk/>
            <pc:sldMk cId="2990164252" sldId="289"/>
            <ac:spMk id="3" creationId="{F9E9654B-D8E5-22CA-371A-57FADD13842B}"/>
          </ac:spMkLst>
        </pc:spChg>
      </pc:sldChg>
      <pc:sldChg chg="modSp add mod">
        <pc:chgData name="Ronnel D. Palenzuela" userId="27216d6f-a712-48da-bcb2-613e4bc945ac" providerId="ADAL" clId="{16736750-74B4-184C-AACF-97E7E4B9FAA6}" dt="2024-08-13T03:37:12.131" v="3508" actId="207"/>
        <pc:sldMkLst>
          <pc:docMk/>
          <pc:sldMk cId="1111498698" sldId="290"/>
        </pc:sldMkLst>
        <pc:spChg chg="mod">
          <ac:chgData name="Ronnel D. Palenzuela" userId="27216d6f-a712-48da-bcb2-613e4bc945ac" providerId="ADAL" clId="{16736750-74B4-184C-AACF-97E7E4B9FAA6}" dt="2024-08-13T03:27:17.210" v="3359" actId="20577"/>
          <ac:spMkLst>
            <pc:docMk/>
            <pc:sldMk cId="1111498698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3T03:37:12.131" v="3508" actId="207"/>
          <ac:spMkLst>
            <pc:docMk/>
            <pc:sldMk cId="1111498698" sldId="290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927110459" sldId="290"/>
        </pc:sldMkLst>
        <pc:spChg chg="mod">
          <ac:chgData name="Ronnel D. Palenzuela" userId="27216d6f-a712-48da-bcb2-613e4bc945ac" providerId="ADAL" clId="{16736750-74B4-184C-AACF-97E7E4B9FAA6}" dt="2024-08-12T02:17:40.195" v="3179" actId="20577"/>
          <ac:spMkLst>
            <pc:docMk/>
            <pc:sldMk cId="1927110459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736750-74B4-184C-AACF-97E7E4B9FAA6}" dt="2024-08-12T02:25:46.161" v="3276" actId="20577"/>
          <ac:spMkLst>
            <pc:docMk/>
            <pc:sldMk cId="1927110459" sldId="290"/>
            <ac:spMk id="3" creationId="{F9E9654B-D8E5-22CA-371A-57FADD13842B}"/>
          </ac:spMkLst>
        </pc:spChg>
      </pc:sldChg>
      <pc:sldChg chg="modSp add mod ord">
        <pc:chgData name="Ronnel D. Palenzuela" userId="27216d6f-a712-48da-bcb2-613e4bc945ac" providerId="ADAL" clId="{16736750-74B4-184C-AACF-97E7E4B9FAA6}" dt="2024-08-13T03:34:24.591" v="3466" actId="207"/>
        <pc:sldMkLst>
          <pc:docMk/>
          <pc:sldMk cId="815011119" sldId="291"/>
        </pc:sldMkLst>
        <pc:spChg chg="mod">
          <ac:chgData name="Ronnel D. Palenzuela" userId="27216d6f-a712-48da-bcb2-613e4bc945ac" providerId="ADAL" clId="{16736750-74B4-184C-AACF-97E7E4B9FAA6}" dt="2024-08-13T03:34:24.591" v="3466" actId="207"/>
          <ac:spMkLst>
            <pc:docMk/>
            <pc:sldMk cId="81501111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81441069" sldId="291"/>
        </pc:sldMkLst>
        <pc:spChg chg="mod">
          <ac:chgData name="Ronnel D. Palenzuela" userId="27216d6f-a712-48da-bcb2-613e4bc945ac" providerId="ADAL" clId="{16736750-74B4-184C-AACF-97E7E4B9FAA6}" dt="2024-08-12T02:28:06.903" v="3321" actId="11"/>
          <ac:spMkLst>
            <pc:docMk/>
            <pc:sldMk cId="1781441069" sldId="291"/>
            <ac:spMk id="3" creationId="{F9E9654B-D8E5-22CA-371A-57FADD13842B}"/>
          </ac:spMkLst>
        </pc:spChg>
      </pc:sldChg>
      <pc:sldChg chg="modSp add del mod">
        <pc:chgData name="Ronnel D. Palenzuela" userId="27216d6f-a712-48da-bcb2-613e4bc945ac" providerId="ADAL" clId="{16736750-74B4-184C-AACF-97E7E4B9FAA6}" dt="2024-08-12T02:54:12.156" v="3325" actId="2696"/>
        <pc:sldMkLst>
          <pc:docMk/>
          <pc:sldMk cId="1765234647" sldId="292"/>
        </pc:sldMkLst>
        <pc:spChg chg="mod">
          <ac:chgData name="Ronnel D. Palenzuela" userId="27216d6f-a712-48da-bcb2-613e4bc945ac" providerId="ADAL" clId="{16736750-74B4-184C-AACF-97E7E4B9FAA6}" dt="2024-08-12T02:28:26.710" v="3324" actId="403"/>
          <ac:spMkLst>
            <pc:docMk/>
            <pc:sldMk cId="1765234647" sldId="292"/>
            <ac:spMk id="3" creationId="{F9E9654B-D8E5-22CA-371A-57FADD13842B}"/>
          </ac:spMkLst>
        </pc:spChg>
      </pc:sldChg>
      <pc:sldMasterChg chg="modSldLayout">
        <pc:chgData name="Ronnel D. Palenzuela" userId="27216d6f-a712-48da-bcb2-613e4bc945ac" providerId="ADAL" clId="{16736750-74B4-184C-AACF-97E7E4B9FAA6}" dt="2024-08-11T07:03:06.010" v="731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736750-74B4-184C-AACF-97E7E4B9FAA6}" dt="2024-08-11T07:03:06.010" v="731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736750-74B4-184C-AACF-97E7E4B9FAA6}" dt="2024-08-11T07:03:06.010" v="731" actId="20577"/>
            <ac:spMkLst>
              <pc:docMk/>
              <pc:sldMasterMk cId="651270159" sldId="2147483648"/>
              <pc:sldLayoutMk cId="2921653432" sldId="2147483649"/>
              <ac:spMk id="5" creationId="{3794B7A0-4232-A0AC-7E3A-3BF632F0C83D}"/>
            </ac:spMkLst>
          </pc:spChg>
        </pc:sldLayoutChg>
      </pc:sldMasterChg>
    </pc:docChg>
  </pc:docChgLst>
  <pc:docChgLst>
    <pc:chgData name="Ronnel D. Palenzuela" userId="27216d6f-a712-48da-bcb2-613e4bc945ac" providerId="ADAL" clId="{16FF8E01-DE24-0F4F-A559-943D670B7764}"/>
    <pc:docChg chg="undo custSel addSld delSld modSld sldOrd modMainMaster">
      <pc:chgData name="Ronnel D. Palenzuela" userId="27216d6f-a712-48da-bcb2-613e4bc945ac" providerId="ADAL" clId="{16FF8E01-DE24-0F4F-A559-943D670B7764}" dt="2024-08-15T06:12:31.924" v="2533" actId="729"/>
      <pc:docMkLst>
        <pc:docMk/>
      </pc:docMkLst>
      <pc:sldChg chg="modSp mod">
        <pc:chgData name="Ronnel D. Palenzuela" userId="27216d6f-a712-48da-bcb2-613e4bc945ac" providerId="ADAL" clId="{16FF8E01-DE24-0F4F-A559-943D670B7764}" dt="2024-08-14T16:09:01.930" v="1419" actId="20577"/>
        <pc:sldMkLst>
          <pc:docMk/>
          <pc:sldMk cId="3455369248" sldId="257"/>
        </pc:sldMkLst>
        <pc:spChg chg="mod">
          <ac:chgData name="Ronnel D. Palenzuela" userId="27216d6f-a712-48da-bcb2-613e4bc945ac" providerId="ADAL" clId="{16FF8E01-DE24-0F4F-A559-943D670B7764}" dt="2024-08-14T16:08:42.416" v="1364" actId="14100"/>
          <ac:spMkLst>
            <pc:docMk/>
            <pc:sldMk cId="3455369248" sldId="257"/>
            <ac:spMk id="2" creationId="{4B9DC0FD-E73C-26A6-891F-61B461076958}"/>
          </ac:spMkLst>
        </pc:spChg>
        <pc:spChg chg="mod">
          <ac:chgData name="Ronnel D. Palenzuela" userId="27216d6f-a712-48da-bcb2-613e4bc945ac" providerId="ADAL" clId="{16FF8E01-DE24-0F4F-A559-943D670B7764}" dt="2024-08-14T16:09:01.930" v="1419" actId="20577"/>
          <ac:spMkLst>
            <pc:docMk/>
            <pc:sldMk cId="3455369248" sldId="257"/>
            <ac:spMk id="3" creationId="{55CA8846-F5F9-9E2F-7E86-4EDFA1AEFED2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56538018" sldId="259"/>
        </pc:sldMkLst>
      </pc:sldChg>
      <pc:sldChg chg="modSp mod modNotesTx">
        <pc:chgData name="Ronnel D. Palenzuela" userId="27216d6f-a712-48da-bcb2-613e4bc945ac" providerId="ADAL" clId="{16FF8E01-DE24-0F4F-A559-943D670B7764}" dt="2024-08-14T16:25:10.072" v="1665" actId="20577"/>
        <pc:sldMkLst>
          <pc:docMk/>
          <pc:sldMk cId="3611571112" sldId="263"/>
        </pc:sldMkLst>
        <pc:spChg chg="mod">
          <ac:chgData name="Ronnel D. Palenzuela" userId="27216d6f-a712-48da-bcb2-613e4bc945ac" providerId="ADAL" clId="{16FF8E01-DE24-0F4F-A559-943D670B7764}" dt="2024-08-14T16:09:37.186" v="1435" actId="1076"/>
          <ac:spMkLst>
            <pc:docMk/>
            <pc:sldMk cId="3611571112" sldId="263"/>
            <ac:spMk id="2" creationId="{4B9DC0FD-E73C-26A6-891F-61B461076958}"/>
          </ac:spMkLst>
        </pc:spChg>
      </pc:sldChg>
      <pc:sldChg chg="modSp mod">
        <pc:chgData name="Ronnel D. Palenzuela" userId="27216d6f-a712-48da-bcb2-613e4bc945ac" providerId="ADAL" clId="{16FF8E01-DE24-0F4F-A559-943D670B7764}" dt="2024-08-14T15:58:28.162" v="1311" actId="207"/>
        <pc:sldMkLst>
          <pc:docMk/>
          <pc:sldMk cId="261940385" sldId="264"/>
        </pc:sldMkLst>
        <pc:spChg chg="mod">
          <ac:chgData name="Ronnel D. Palenzuela" userId="27216d6f-a712-48da-bcb2-613e4bc945ac" providerId="ADAL" clId="{16FF8E01-DE24-0F4F-A559-943D670B7764}" dt="2024-08-14T15:58:28.162" v="1311" actId="207"/>
          <ac:spMkLst>
            <pc:docMk/>
            <pc:sldMk cId="261940385" sldId="264"/>
            <ac:spMk id="3" creationId="{A8B75234-3FB1-B597-DF46-CD5827D3C5AF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1.309" v="136" actId="2890"/>
        <pc:sldMkLst>
          <pc:docMk/>
          <pc:sldMk cId="393610469" sldId="265"/>
        </pc:sldMkLst>
      </pc:sldChg>
      <pc:sldChg chg="addSp delSp modSp add del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538568147" sldId="265"/>
        </pc:sldMkLst>
        <pc:spChg chg="mod">
          <ac:chgData name="Ronnel D. Palenzuela" userId="27216d6f-a712-48da-bcb2-613e4bc945ac" providerId="ADAL" clId="{16FF8E01-DE24-0F4F-A559-943D670B7764}" dt="2024-08-14T14:55:35.293" v="832" actId="20577"/>
          <ac:spMkLst>
            <pc:docMk/>
            <pc:sldMk cId="538568147" sldId="26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46:58.170" v="402" actId="113"/>
          <ac:spMkLst>
            <pc:docMk/>
            <pc:sldMk cId="538568147" sldId="265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4:08:52.904" v="652" actId="1076"/>
          <ac:picMkLst>
            <pc:docMk/>
            <pc:sldMk cId="538568147" sldId="265"/>
            <ac:picMk id="5" creationId="{70008023-F501-145C-0B44-5194C048510F}"/>
          </ac:picMkLst>
        </pc:picChg>
        <pc:picChg chg="add mod">
          <ac:chgData name="Ronnel D. Palenzuela" userId="27216d6f-a712-48da-bcb2-613e4bc945ac" providerId="ADAL" clId="{16FF8E01-DE24-0F4F-A559-943D670B7764}" dt="2024-08-14T14:08:59.711" v="656" actId="1076"/>
          <ac:picMkLst>
            <pc:docMk/>
            <pc:sldMk cId="538568147" sldId="265"/>
            <ac:picMk id="6" creationId="{24353777-D960-C968-46B2-C9D39EBD397E}"/>
          </ac:picMkLst>
        </pc:picChg>
        <pc:picChg chg="del">
          <ac:chgData name="Ronnel D. Palenzuela" userId="27216d6f-a712-48da-bcb2-613e4bc945ac" providerId="ADAL" clId="{16FF8E01-DE24-0F4F-A559-943D670B7764}" dt="2024-08-14T13:36:35.785" v="186" actId="478"/>
          <ac:picMkLst>
            <pc:docMk/>
            <pc:sldMk cId="538568147" sldId="265"/>
            <ac:picMk id="6" creationId="{E6F66661-8045-D9A5-7A22-9C32CFDC9130}"/>
          </ac:picMkLst>
        </pc:picChg>
        <pc:picChg chg="del">
          <ac:chgData name="Ronnel D. Palenzuela" userId="27216d6f-a712-48da-bcb2-613e4bc945ac" providerId="ADAL" clId="{16FF8E01-DE24-0F4F-A559-943D670B7764}" dt="2024-08-14T13:36:36.302" v="188" actId="478"/>
          <ac:picMkLst>
            <pc:docMk/>
            <pc:sldMk cId="538568147" sldId="265"/>
            <ac:picMk id="7" creationId="{034B6557-36A5-121F-76C7-3EA4B37D7CFA}"/>
          </ac:picMkLst>
        </pc:picChg>
        <pc:picChg chg="del">
          <ac:chgData name="Ronnel D. Palenzuela" userId="27216d6f-a712-48da-bcb2-613e4bc945ac" providerId="ADAL" clId="{16FF8E01-DE24-0F4F-A559-943D670B7764}" dt="2024-08-14T13:36:36.076" v="187" actId="478"/>
          <ac:picMkLst>
            <pc:docMk/>
            <pc:sldMk cId="538568147" sldId="265"/>
            <ac:picMk id="8" creationId="{1FB21C6D-D0A1-8AEB-319B-0296807954C0}"/>
          </ac:picMkLst>
        </pc:picChg>
        <pc:picChg chg="del">
          <ac:chgData name="Ronnel D. Palenzuela" userId="27216d6f-a712-48da-bcb2-613e4bc945ac" providerId="ADAL" clId="{16FF8E01-DE24-0F4F-A559-943D670B7764}" dt="2024-08-14T13:36:36.597" v="189" actId="478"/>
          <ac:picMkLst>
            <pc:docMk/>
            <pc:sldMk cId="538568147" sldId="265"/>
            <ac:picMk id="10" creationId="{DA4EB7EF-513D-C40D-5DC5-6B39809CDC00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82960047" sldId="266"/>
        </pc:sldMkLst>
        <pc:spChg chg="mod">
          <ac:chgData name="Ronnel D. Palenzuela" userId="27216d6f-a712-48da-bcb2-613e4bc945ac" providerId="ADAL" clId="{16FF8E01-DE24-0F4F-A559-943D670B7764}" dt="2024-08-14T13:45:50.997" v="383" actId="20577"/>
          <ac:spMkLst>
            <pc:docMk/>
            <pc:sldMk cId="1782960047" sldId="26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3:52:01.538" v="473" actId="207"/>
          <ac:spMkLst>
            <pc:docMk/>
            <pc:sldMk cId="1782960047" sldId="266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3:54:36.838" v="483" actId="1076"/>
          <ac:spMkLst>
            <pc:docMk/>
            <pc:sldMk cId="1782960047" sldId="266"/>
            <ac:spMk id="6" creationId="{D96DF1EF-8473-896F-2BBC-6D1558971D10}"/>
          </ac:spMkLst>
        </pc:spChg>
        <pc:picChg chg="del">
          <ac:chgData name="Ronnel D. Palenzuela" userId="27216d6f-a712-48da-bcb2-613e4bc945ac" providerId="ADAL" clId="{16FF8E01-DE24-0F4F-A559-943D670B7764}" dt="2024-08-14T13:45:55.174" v="384" actId="478"/>
          <ac:picMkLst>
            <pc:docMk/>
            <pc:sldMk cId="1782960047" sldId="266"/>
            <ac:picMk id="5" creationId="{70008023-F501-145C-0B44-5194C048510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029220167" sldId="266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149631211" sldId="267"/>
        </pc:sldMkLst>
        <pc:spChg chg="mod">
          <ac:chgData name="Ronnel D. Palenzuela" userId="27216d6f-a712-48da-bcb2-613e4bc945ac" providerId="ADAL" clId="{16FF8E01-DE24-0F4F-A559-943D670B7764}" dt="2024-08-14T15:58:59.103" v="1314" actId="11"/>
          <ac:spMkLst>
            <pc:docMk/>
            <pc:sldMk cId="2149631211" sldId="267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13:54:04.562" v="479" actId="2696"/>
        <pc:sldMkLst>
          <pc:docMk/>
          <pc:sldMk cId="2717857131" sldId="267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285671655" sldId="267"/>
        </pc:sldMkLst>
      </pc:sldChg>
      <pc:sldChg chg="add del">
        <pc:chgData name="Ronnel D. Palenzuela" userId="27216d6f-a712-48da-bcb2-613e4bc945ac" providerId="ADAL" clId="{16FF8E01-DE24-0F4F-A559-943D670B7764}" dt="2024-08-14T13:54:30.391" v="482" actId="2696"/>
        <pc:sldMkLst>
          <pc:docMk/>
          <pc:sldMk cId="3367849497" sldId="267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55138258" sldId="268"/>
        </pc:sldMkLst>
        <pc:spChg chg="mod">
          <ac:chgData name="Ronnel D. Palenzuela" userId="27216d6f-a712-48da-bcb2-613e4bc945ac" providerId="ADAL" clId="{16FF8E01-DE24-0F4F-A559-943D670B7764}" dt="2024-08-14T15:59:15.816" v="1315" actId="11"/>
          <ac:spMkLst>
            <pc:docMk/>
            <pc:sldMk cId="155138258" sldId="268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637530094" sldId="268"/>
        </pc:sldMkLst>
      </pc:sldChg>
      <pc:sldChg chg="add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831007090" sldId="269"/>
        </pc:sldMkLst>
        <pc:spChg chg="mod">
          <ac:chgData name="Ronnel D. Palenzuela" userId="27216d6f-a712-48da-bcb2-613e4bc945ac" providerId="ADAL" clId="{16FF8E01-DE24-0F4F-A559-943D670B7764}" dt="2024-08-14T14:10:47.606" v="696" actId="20577"/>
          <ac:spMkLst>
            <pc:docMk/>
            <pc:sldMk cId="2831007090" sldId="26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4:16:06.339" v="778" actId="1076"/>
          <ac:spMkLst>
            <pc:docMk/>
            <pc:sldMk cId="2831007090" sldId="269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4:15:42.779" v="771" actId="113"/>
          <ac:spMkLst>
            <pc:docMk/>
            <pc:sldMk cId="2831007090" sldId="269"/>
            <ac:spMk id="4" creationId="{CB6DD4F9-08BE-3AF6-FDDC-AB693A0D38F1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18365145" sldId="269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07698705" sldId="270"/>
        </pc:sldMkLst>
      </pc:sldChg>
      <pc:sldChg chg="addSp delSp 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073403413" sldId="270"/>
        </pc:sldMkLst>
        <pc:spChg chg="mod">
          <ac:chgData name="Ronnel D. Palenzuela" userId="27216d6f-a712-48da-bcb2-613e4bc945ac" providerId="ADAL" clId="{16FF8E01-DE24-0F4F-A559-943D670B7764}" dt="2024-08-14T14:55:39.952" v="834" actId="20577"/>
          <ac:spMkLst>
            <pc:docMk/>
            <pc:sldMk cId="2073403413" sldId="27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5:31:54.057" v="880" actId="207"/>
          <ac:spMkLst>
            <pc:docMk/>
            <pc:sldMk cId="2073403413" sldId="27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5:09:23.422" v="836" actId="478"/>
          <ac:picMkLst>
            <pc:docMk/>
            <pc:sldMk cId="2073403413" sldId="270"/>
            <ac:picMk id="4" creationId="{369191B6-2A1C-3113-9BFD-747A4657F8D7}"/>
          </ac:picMkLst>
        </pc:picChg>
        <pc:picChg chg="del">
          <ac:chgData name="Ronnel D. Palenzuela" userId="27216d6f-a712-48da-bcb2-613e4bc945ac" providerId="ADAL" clId="{16FF8E01-DE24-0F4F-A559-943D670B7764}" dt="2024-08-14T14:53:40.293" v="791" actId="478"/>
          <ac:picMkLst>
            <pc:docMk/>
            <pc:sldMk cId="2073403413" sldId="270"/>
            <ac:picMk id="5" creationId="{70008023-F501-145C-0B44-5194C048510F}"/>
          </ac:picMkLst>
        </pc:picChg>
        <pc:picChg chg="del">
          <ac:chgData name="Ronnel D. Palenzuela" userId="27216d6f-a712-48da-bcb2-613e4bc945ac" providerId="ADAL" clId="{16FF8E01-DE24-0F4F-A559-943D670B7764}" dt="2024-08-14T14:53:41.454" v="792" actId="478"/>
          <ac:picMkLst>
            <pc:docMk/>
            <pc:sldMk cId="2073403413" sldId="270"/>
            <ac:picMk id="6" creationId="{24353777-D960-C968-46B2-C9D39EBD397E}"/>
          </ac:picMkLst>
        </pc:picChg>
        <pc:picChg chg="add del mod">
          <ac:chgData name="Ronnel D. Palenzuela" userId="27216d6f-a712-48da-bcb2-613e4bc945ac" providerId="ADAL" clId="{16FF8E01-DE24-0F4F-A559-943D670B7764}" dt="2024-08-14T15:09:24.556" v="837" actId="478"/>
          <ac:picMkLst>
            <pc:docMk/>
            <pc:sldMk cId="2073403413" sldId="270"/>
            <ac:picMk id="7" creationId="{CFF5A6F2-A391-E973-A9F9-EEAEDEBC41C8}"/>
          </ac:picMkLst>
        </pc:picChg>
        <pc:picChg chg="add del mod">
          <ac:chgData name="Ronnel D. Palenzuela" userId="27216d6f-a712-48da-bcb2-613e4bc945ac" providerId="ADAL" clId="{16FF8E01-DE24-0F4F-A559-943D670B7764}" dt="2024-08-14T15:38:21.939" v="921"/>
          <ac:picMkLst>
            <pc:docMk/>
            <pc:sldMk cId="2073403413" sldId="270"/>
            <ac:picMk id="8" creationId="{7628CA4E-3E92-F09C-D2FD-C46202C5E649}"/>
          </ac:picMkLst>
        </pc:picChg>
        <pc:picChg chg="add mod">
          <ac:chgData name="Ronnel D. Palenzuela" userId="27216d6f-a712-48da-bcb2-613e4bc945ac" providerId="ADAL" clId="{16FF8E01-DE24-0F4F-A559-943D670B7764}" dt="2024-08-14T15:34:34.583" v="908" actId="1076"/>
          <ac:picMkLst>
            <pc:docMk/>
            <pc:sldMk cId="2073403413" sldId="270"/>
            <ac:picMk id="9" creationId="{FFA2BE38-0E04-5FB6-310F-C9B71C57486B}"/>
          </ac:picMkLst>
        </pc:picChg>
        <pc:picChg chg="add mod">
          <ac:chgData name="Ronnel D. Palenzuela" userId="27216d6f-a712-48da-bcb2-613e4bc945ac" providerId="ADAL" clId="{16FF8E01-DE24-0F4F-A559-943D670B7764}" dt="2024-08-14T15:34:23.881" v="905" actId="1076"/>
          <ac:picMkLst>
            <pc:docMk/>
            <pc:sldMk cId="2073403413" sldId="270"/>
            <ac:picMk id="10" creationId="{667804E6-901E-3F8A-8E71-F3840CE73713}"/>
          </ac:picMkLst>
        </pc:picChg>
      </pc:sldChg>
      <pc:sldChg chg="addSp delSp 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406508294" sldId="271"/>
        </pc:sldMkLst>
        <pc:spChg chg="mod">
          <ac:chgData name="Ronnel D. Palenzuela" userId="27216d6f-a712-48da-bcb2-613e4bc945ac" providerId="ADAL" clId="{16FF8E01-DE24-0F4F-A559-943D670B7764}" dt="2024-08-14T15:45:04.117" v="1046" actId="20577"/>
          <ac:spMkLst>
            <pc:docMk/>
            <pc:sldMk cId="2406508294" sldId="271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5:35:02.613" v="915" actId="22"/>
          <ac:spMkLst>
            <pc:docMk/>
            <pc:sldMk cId="2406508294" sldId="271"/>
            <ac:spMk id="5" creationId="{4142F3C9-0F99-D487-F109-5D1080BCD242}"/>
          </ac:spMkLst>
        </pc:spChg>
        <pc:spChg chg="add mod">
          <ac:chgData name="Ronnel D. Palenzuela" userId="27216d6f-a712-48da-bcb2-613e4bc945ac" providerId="ADAL" clId="{16FF8E01-DE24-0F4F-A559-943D670B7764}" dt="2024-08-14T15:35:21.596" v="919" actId="1076"/>
          <ac:spMkLst>
            <pc:docMk/>
            <pc:sldMk cId="2406508294" sldId="271"/>
            <ac:spMk id="7" creationId="{59101826-B0CF-114B-0320-F5905D2B047C}"/>
          </ac:spMkLst>
        </pc:spChg>
        <pc:picChg chg="del">
          <ac:chgData name="Ronnel D. Palenzuela" userId="27216d6f-a712-48da-bcb2-613e4bc945ac" providerId="ADAL" clId="{16FF8E01-DE24-0F4F-A559-943D670B7764}" dt="2024-08-14T15:34:53.519" v="911" actId="478"/>
          <ac:picMkLst>
            <pc:docMk/>
            <pc:sldMk cId="2406508294" sldId="271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5:34:52.857" v="910" actId="478"/>
          <ac:picMkLst>
            <pc:docMk/>
            <pc:sldMk cId="2406508294" sldId="271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5:34:53.775" v="912" actId="478"/>
          <ac:picMkLst>
            <pc:docMk/>
            <pc:sldMk cId="2406508294" sldId="271"/>
            <ac:picMk id="10" creationId="{667804E6-901E-3F8A-8E71-F3840CE73713}"/>
          </ac:picMkLst>
        </pc:picChg>
        <pc:picChg chg="add del mod">
          <ac:chgData name="Ronnel D. Palenzuela" userId="27216d6f-a712-48da-bcb2-613e4bc945ac" providerId="ADAL" clId="{16FF8E01-DE24-0F4F-A559-943D670B7764}" dt="2024-08-14T15:40:56.703" v="965" actId="478"/>
          <ac:picMkLst>
            <pc:docMk/>
            <pc:sldMk cId="2406508294" sldId="271"/>
            <ac:picMk id="11" creationId="{7451C57A-98EA-DF71-2373-89D7F90904CF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120804606" sldId="271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005021045" sldId="272"/>
        </pc:sldMkLst>
      </pc:sldChg>
      <pc:sldChg chg="modSp add mo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2217730064" sldId="272"/>
        </pc:sldMkLst>
        <pc:spChg chg="mod">
          <ac:chgData name="Ronnel D. Palenzuela" userId="27216d6f-a712-48da-bcb2-613e4bc945ac" providerId="ADAL" clId="{16FF8E01-DE24-0F4F-A559-943D670B7764}" dt="2024-08-14T15:59:35.416" v="1316" actId="11"/>
          <ac:spMkLst>
            <pc:docMk/>
            <pc:sldMk cId="2217730064" sldId="272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716507679" sldId="273"/>
        </pc:sldMkLst>
      </pc:sldChg>
      <pc:sldChg chg="modSp add mod ord modShow modNotesTx">
        <pc:chgData name="Ronnel D. Palenzuela" userId="27216d6f-a712-48da-bcb2-613e4bc945ac" providerId="ADAL" clId="{16FF8E01-DE24-0F4F-A559-943D670B7764}" dt="2024-08-15T06:12:31.924" v="2533" actId="729"/>
        <pc:sldMkLst>
          <pc:docMk/>
          <pc:sldMk cId="1773650369" sldId="273"/>
        </pc:sldMkLst>
        <pc:spChg chg="mod">
          <ac:chgData name="Ronnel D. Palenzuela" userId="27216d6f-a712-48da-bcb2-613e4bc945ac" providerId="ADAL" clId="{16FF8E01-DE24-0F4F-A559-943D670B7764}" dt="2024-08-14T15:59:48.974" v="1318" actId="11"/>
          <ac:spMkLst>
            <pc:docMk/>
            <pc:sldMk cId="1773650369" sldId="273"/>
            <ac:spMk id="3" creationId="{F9E9654B-D8E5-22CA-371A-57FADD13842B}"/>
          </ac:spMkLst>
        </pc:spChg>
      </pc:sldChg>
      <pc:sldChg chg="add del ord">
        <pc:chgData name="Ronnel D. Palenzuela" userId="27216d6f-a712-48da-bcb2-613e4bc945ac" providerId="ADAL" clId="{16FF8E01-DE24-0F4F-A559-943D670B7764}" dt="2024-08-14T16:09:44.931" v="1436" actId="2696"/>
        <pc:sldMkLst>
          <pc:docMk/>
          <pc:sldMk cId="415108391" sldId="274"/>
        </pc:sldMkLst>
      </pc:sldChg>
      <pc:sldChg chg="addSp modSp add mod modNotesTx">
        <pc:chgData name="Ronnel D. Palenzuela" userId="27216d6f-a712-48da-bcb2-613e4bc945ac" providerId="ADAL" clId="{16FF8E01-DE24-0F4F-A559-943D670B7764}" dt="2024-08-14T17:35:56.996" v="2348" actId="207"/>
        <pc:sldMkLst>
          <pc:docMk/>
          <pc:sldMk cId="3520817057" sldId="274"/>
        </pc:sldMkLst>
        <pc:spChg chg="mod">
          <ac:chgData name="Ronnel D. Palenzuela" userId="27216d6f-a712-48da-bcb2-613e4bc945ac" providerId="ADAL" clId="{16FF8E01-DE24-0F4F-A559-943D670B7764}" dt="2024-08-14T16:34:48.838" v="1740" actId="1076"/>
          <ac:spMkLst>
            <pc:docMk/>
            <pc:sldMk cId="3520817057" sldId="274"/>
            <ac:spMk id="2" creationId="{4B9DC0FD-E73C-26A6-891F-61B461076958}"/>
          </ac:spMkLst>
        </pc:spChg>
        <pc:spChg chg="add mod">
          <ac:chgData name="Ronnel D. Palenzuela" userId="27216d6f-a712-48da-bcb2-613e4bc945ac" providerId="ADAL" clId="{16FF8E01-DE24-0F4F-A559-943D670B7764}" dt="2024-08-14T17:35:56.996" v="2348" actId="207"/>
          <ac:spMkLst>
            <pc:docMk/>
            <pc:sldMk cId="3520817057" sldId="274"/>
            <ac:spMk id="4" creationId="{02334A40-A4A9-25FE-DC7A-9B1C1C6A0886}"/>
          </ac:spMkLst>
        </pc:spChg>
      </pc:sldChg>
      <pc:sldChg chg="addSp delSp modSp add del mod">
        <pc:chgData name="Ronnel D. Palenzuela" userId="27216d6f-a712-48da-bcb2-613e4bc945ac" providerId="ADAL" clId="{16FF8E01-DE24-0F4F-A559-943D670B7764}" dt="2024-08-14T16:15:45.956" v="1532" actId="2696"/>
        <pc:sldMkLst>
          <pc:docMk/>
          <pc:sldMk cId="2172138736" sldId="275"/>
        </pc:sldMkLst>
        <pc:spChg chg="mod">
          <ac:chgData name="Ronnel D. Palenzuela" userId="27216d6f-a712-48da-bcb2-613e4bc945ac" providerId="ADAL" clId="{16FF8E01-DE24-0F4F-A559-943D670B7764}" dt="2024-08-14T16:15:14.648" v="1524" actId="20577"/>
          <ac:spMkLst>
            <pc:docMk/>
            <pc:sldMk cId="2172138736" sldId="275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40.915" v="1531"/>
          <ac:spMkLst>
            <pc:docMk/>
            <pc:sldMk cId="2172138736" sldId="275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6:15:16.283" v="1525" actId="478"/>
          <ac:picMkLst>
            <pc:docMk/>
            <pc:sldMk cId="2172138736" sldId="275"/>
            <ac:picMk id="4" creationId="{3DD2775A-1217-7607-D818-9986C2B95701}"/>
          </ac:picMkLst>
        </pc:picChg>
        <pc:picChg chg="del">
          <ac:chgData name="Ronnel D. Palenzuela" userId="27216d6f-a712-48da-bcb2-613e4bc945ac" providerId="ADAL" clId="{16FF8E01-DE24-0F4F-A559-943D670B7764}" dt="2024-08-14T16:10:15.858" v="1472" actId="478"/>
          <ac:picMkLst>
            <pc:docMk/>
            <pc:sldMk cId="2172138736" sldId="275"/>
            <ac:picMk id="8" creationId="{7628CA4E-3E92-F09C-D2FD-C46202C5E649}"/>
          </ac:picMkLst>
        </pc:picChg>
        <pc:picChg chg="del">
          <ac:chgData name="Ronnel D. Palenzuela" userId="27216d6f-a712-48da-bcb2-613e4bc945ac" providerId="ADAL" clId="{16FF8E01-DE24-0F4F-A559-943D670B7764}" dt="2024-08-14T16:10:15.605" v="1471" actId="478"/>
          <ac:picMkLst>
            <pc:docMk/>
            <pc:sldMk cId="2172138736" sldId="275"/>
            <ac:picMk id="9" creationId="{FFA2BE38-0E04-5FB6-310F-C9B71C57486B}"/>
          </ac:picMkLst>
        </pc:picChg>
        <pc:picChg chg="del">
          <ac:chgData name="Ronnel D. Palenzuela" userId="27216d6f-a712-48da-bcb2-613e4bc945ac" providerId="ADAL" clId="{16FF8E01-DE24-0F4F-A559-943D670B7764}" dt="2024-08-14T16:10:16.066" v="1473" actId="478"/>
          <ac:picMkLst>
            <pc:docMk/>
            <pc:sldMk cId="2172138736" sldId="275"/>
            <ac:picMk id="10" creationId="{667804E6-901E-3F8A-8E71-F3840CE7371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070147815" sldId="275"/>
        </pc:sldMkLst>
      </pc:sldChg>
      <pc:sldChg chg="modSp add mod ord modNotesTx">
        <pc:chgData name="Ronnel D. Palenzuela" userId="27216d6f-a712-48da-bcb2-613e4bc945ac" providerId="ADAL" clId="{16FF8E01-DE24-0F4F-A559-943D670B7764}" dt="2024-08-14T16:34:54.089" v="1743" actId="20577"/>
        <pc:sldMkLst>
          <pc:docMk/>
          <pc:sldMk cId="2154677164" sldId="276"/>
        </pc:sldMkLst>
        <pc:spChg chg="mod">
          <ac:chgData name="Ronnel D. Palenzuela" userId="27216d6f-a712-48da-bcb2-613e4bc945ac" providerId="ADAL" clId="{16FF8E01-DE24-0F4F-A559-943D670B7764}" dt="2024-08-14T16:34:54.089" v="1743" actId="20577"/>
          <ac:spMkLst>
            <pc:docMk/>
            <pc:sldMk cId="2154677164" sldId="27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5:04.817" v="1513" actId="207"/>
          <ac:spMkLst>
            <pc:docMk/>
            <pc:sldMk cId="2154677164" sldId="276"/>
            <ac:spMk id="3" creationId="{F9E9654B-D8E5-22CA-371A-57FADD13842B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621742425" sldId="276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08275361" sldId="277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4:40.231" v="1652"/>
        <pc:sldMkLst>
          <pc:docMk/>
          <pc:sldMk cId="1655093992" sldId="277"/>
        </pc:sldMkLst>
        <pc:spChg chg="mod">
          <ac:chgData name="Ronnel D. Palenzuela" userId="27216d6f-a712-48da-bcb2-613e4bc945ac" providerId="ADAL" clId="{16FF8E01-DE24-0F4F-A559-943D670B7764}" dt="2024-08-14T16:15:53.933" v="1548" actId="20577"/>
          <ac:spMkLst>
            <pc:docMk/>
            <pc:sldMk cId="1655093992" sldId="27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6:03.761" v="1554" actId="207"/>
          <ac:spMkLst>
            <pc:docMk/>
            <pc:sldMk cId="1655093992" sldId="277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15:49.738" v="1534" actId="478"/>
          <ac:picMkLst>
            <pc:docMk/>
            <pc:sldMk cId="1655093992" sldId="277"/>
            <ac:picMk id="4" creationId="{3DD2775A-1217-7607-D818-9986C2B95701}"/>
          </ac:picMkLst>
        </pc:picChg>
        <pc:picChg chg="add mod">
          <ac:chgData name="Ronnel D. Palenzuela" userId="27216d6f-a712-48da-bcb2-613e4bc945ac" providerId="ADAL" clId="{16FF8E01-DE24-0F4F-A559-943D670B7764}" dt="2024-08-14T16:22:20.410" v="1645" actId="1076"/>
          <ac:picMkLst>
            <pc:docMk/>
            <pc:sldMk cId="1655093992" sldId="277"/>
            <ac:picMk id="5" creationId="{21F98874-7EDA-6F8F-7A52-E913F2501EF4}"/>
          </ac:picMkLst>
        </pc:picChg>
        <pc:picChg chg="add mod">
          <ac:chgData name="Ronnel D. Palenzuela" userId="27216d6f-a712-48da-bcb2-613e4bc945ac" providerId="ADAL" clId="{16FF8E01-DE24-0F4F-A559-943D670B7764}" dt="2024-08-14T16:22:19.327" v="1644" actId="1076"/>
          <ac:picMkLst>
            <pc:docMk/>
            <pc:sldMk cId="1655093992" sldId="277"/>
            <ac:picMk id="6" creationId="{AB87846A-7FEB-769F-7BA7-C9DDDB12476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28633288" sldId="278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6:25:33.500" v="1670"/>
        <pc:sldMkLst>
          <pc:docMk/>
          <pc:sldMk cId="1084106175" sldId="278"/>
        </pc:sldMkLst>
        <pc:spChg chg="mod">
          <ac:chgData name="Ronnel D. Palenzuela" userId="27216d6f-a712-48da-bcb2-613e4bc945ac" providerId="ADAL" clId="{16FF8E01-DE24-0F4F-A559-943D670B7764}" dt="2024-08-14T16:16:15.683" v="1568" actId="20577"/>
          <ac:spMkLst>
            <pc:docMk/>
            <pc:sldMk cId="1084106175" sldId="27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13.356" v="1628" actId="207"/>
          <ac:spMkLst>
            <pc:docMk/>
            <pc:sldMk cId="1084106175" sldId="278"/>
            <ac:spMk id="3" creationId="{F9E9654B-D8E5-22CA-371A-57FADD13842B}"/>
          </ac:spMkLst>
        </pc:spChg>
        <pc:spChg chg="add del">
          <ac:chgData name="Ronnel D. Palenzuela" userId="27216d6f-a712-48da-bcb2-613e4bc945ac" providerId="ADAL" clId="{16FF8E01-DE24-0F4F-A559-943D670B7764}" dt="2024-08-14T16:17:30.269" v="1608" actId="22"/>
          <ac:spMkLst>
            <pc:docMk/>
            <pc:sldMk cId="1084106175" sldId="278"/>
            <ac:spMk id="5" creationId="{161974CA-D17A-C7C9-D387-4B786DACE39F}"/>
          </ac:spMkLst>
        </pc:spChg>
        <pc:picChg chg="add mod">
          <ac:chgData name="Ronnel D. Palenzuela" userId="27216d6f-a712-48da-bcb2-613e4bc945ac" providerId="ADAL" clId="{16FF8E01-DE24-0F4F-A559-943D670B7764}" dt="2024-08-14T16:24:18.313" v="1650" actId="1076"/>
          <ac:picMkLst>
            <pc:docMk/>
            <pc:sldMk cId="1084106175" sldId="278"/>
            <ac:picMk id="6" creationId="{1DBAEE34-611C-C72E-D674-1D598742FCFC}"/>
          </ac:picMkLst>
        </pc:picChg>
      </pc:sldChg>
      <pc:sldChg chg="addSp delSp modSp add mod modNotesTx">
        <pc:chgData name="Ronnel D. Palenzuela" userId="27216d6f-a712-48da-bcb2-613e4bc945ac" providerId="ADAL" clId="{16FF8E01-DE24-0F4F-A559-943D670B7764}" dt="2024-08-14T16:28:49.228" v="1688" actId="1076"/>
        <pc:sldMkLst>
          <pc:docMk/>
          <pc:sldMk cId="562485659" sldId="279"/>
        </pc:sldMkLst>
        <pc:spChg chg="mod">
          <ac:chgData name="Ronnel D. Palenzuela" userId="27216d6f-a712-48da-bcb2-613e4bc945ac" providerId="ADAL" clId="{16FF8E01-DE24-0F4F-A559-943D670B7764}" dt="2024-08-14T16:16:20.804" v="1575" actId="20577"/>
          <ac:spMkLst>
            <pc:docMk/>
            <pc:sldMk cId="562485659" sldId="279"/>
            <ac:spMk id="2" creationId="{1FD87645-D8E6-23DE-A822-448BF1054783}"/>
          </ac:spMkLst>
        </pc:spChg>
        <pc:spChg chg="add del mod">
          <ac:chgData name="Ronnel D. Palenzuela" userId="27216d6f-a712-48da-bcb2-613e4bc945ac" providerId="ADAL" clId="{16FF8E01-DE24-0F4F-A559-943D670B7764}" dt="2024-08-14T16:18:17.416" v="1630" actId="207"/>
          <ac:spMkLst>
            <pc:docMk/>
            <pc:sldMk cId="562485659" sldId="279"/>
            <ac:spMk id="3" creationId="{F9E9654B-D8E5-22CA-371A-57FADD13842B}"/>
          </ac:spMkLst>
        </pc:spChg>
        <pc:spChg chg="add del mod">
          <ac:chgData name="Ronnel D. Palenzuela" userId="27216d6f-a712-48da-bcb2-613e4bc945ac" providerId="ADAL" clId="{16FF8E01-DE24-0F4F-A559-943D670B7764}" dt="2024-08-14T16:17:08.500" v="1600" actId="478"/>
          <ac:spMkLst>
            <pc:docMk/>
            <pc:sldMk cId="562485659" sldId="279"/>
            <ac:spMk id="5" creationId="{C512883A-C3F1-9C1D-1BC0-B118C33FB485}"/>
          </ac:spMkLst>
        </pc:spChg>
        <pc:picChg chg="add mod">
          <ac:chgData name="Ronnel D. Palenzuela" userId="27216d6f-a712-48da-bcb2-613e4bc945ac" providerId="ADAL" clId="{16FF8E01-DE24-0F4F-A559-943D670B7764}" dt="2024-08-14T16:28:47.407" v="1687" actId="1076"/>
          <ac:picMkLst>
            <pc:docMk/>
            <pc:sldMk cId="562485659" sldId="279"/>
            <ac:picMk id="6" creationId="{25F73CC1-53BA-4567-E3BA-1C63F2D9CE93}"/>
          </ac:picMkLst>
        </pc:picChg>
        <pc:picChg chg="add mod">
          <ac:chgData name="Ronnel D. Palenzuela" userId="27216d6f-a712-48da-bcb2-613e4bc945ac" providerId="ADAL" clId="{16FF8E01-DE24-0F4F-A559-943D670B7764}" dt="2024-08-14T16:28:49.228" v="1688" actId="1076"/>
          <ac:picMkLst>
            <pc:docMk/>
            <pc:sldMk cId="562485659" sldId="279"/>
            <ac:picMk id="7" creationId="{3FAF6F31-D00C-5848-28EC-E4192A65B293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220697961" sldId="279"/>
        </pc:sldMkLst>
      </pc:sldChg>
      <pc:sldChg chg="addSp modSp add mod modNotesTx">
        <pc:chgData name="Ronnel D. Palenzuela" userId="27216d6f-a712-48da-bcb2-613e4bc945ac" providerId="ADAL" clId="{16FF8E01-DE24-0F4F-A559-943D670B7764}" dt="2024-08-14T17:09:09.590" v="2182"/>
        <pc:sldMkLst>
          <pc:docMk/>
          <pc:sldMk cId="2101055377" sldId="280"/>
        </pc:sldMkLst>
        <pc:spChg chg="mod">
          <ac:chgData name="Ronnel D. Palenzuela" userId="27216d6f-a712-48da-bcb2-613e4bc945ac" providerId="ADAL" clId="{16FF8E01-DE24-0F4F-A559-943D670B7764}" dt="2024-08-14T16:16:29.753" v="1592" actId="20577"/>
          <ac:spMkLst>
            <pc:docMk/>
            <pc:sldMk cId="2101055377" sldId="28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1.161" v="1632" actId="207"/>
          <ac:spMkLst>
            <pc:docMk/>
            <pc:sldMk cId="2101055377" sldId="280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4" creationId="{B5ABF6ED-2604-A356-F8D2-8A031F072FC1}"/>
          </ac:picMkLst>
        </pc:picChg>
        <pc:picChg chg="add mod">
          <ac:chgData name="Ronnel D. Palenzuela" userId="27216d6f-a712-48da-bcb2-613e4bc945ac" providerId="ADAL" clId="{16FF8E01-DE24-0F4F-A559-943D670B7764}" dt="2024-08-14T16:30:09.396" v="1697" actId="1076"/>
          <ac:picMkLst>
            <pc:docMk/>
            <pc:sldMk cId="2101055377" sldId="280"/>
            <ac:picMk id="5" creationId="{EE318E40-1124-8135-1738-B9359FE8125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456681114" sldId="280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57213172" sldId="281"/>
        </pc:sldMkLst>
      </pc:sldChg>
      <pc:sldChg chg="addSp modSp add mod ord modNotesTx">
        <pc:chgData name="Ronnel D. Palenzuela" userId="27216d6f-a712-48da-bcb2-613e4bc945ac" providerId="ADAL" clId="{16FF8E01-DE24-0F4F-A559-943D670B7764}" dt="2024-08-14T17:09:31.130" v="2186"/>
        <pc:sldMkLst>
          <pc:docMk/>
          <pc:sldMk cId="4052999246" sldId="281"/>
        </pc:sldMkLst>
        <pc:spChg chg="mod">
          <ac:chgData name="Ronnel D. Palenzuela" userId="27216d6f-a712-48da-bcb2-613e4bc945ac" providerId="ADAL" clId="{16FF8E01-DE24-0F4F-A559-943D670B7764}" dt="2024-08-14T16:16:42.177" v="1594"/>
          <ac:spMkLst>
            <pc:docMk/>
            <pc:sldMk cId="4052999246" sldId="28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18:25.511" v="1634" actId="207"/>
          <ac:spMkLst>
            <pc:docMk/>
            <pc:sldMk cId="4052999246" sldId="28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6:31:29.020" v="1716" actId="1076"/>
          <ac:picMkLst>
            <pc:docMk/>
            <pc:sldMk cId="4052999246" sldId="281"/>
            <ac:picMk id="4" creationId="{5548C54F-301E-DCA9-21D7-E0AD96A9FA43}"/>
          </ac:picMkLst>
        </pc:picChg>
        <pc:picChg chg="add mod">
          <ac:chgData name="Ronnel D. Palenzuela" userId="27216d6f-a712-48da-bcb2-613e4bc945ac" providerId="ADAL" clId="{16FF8E01-DE24-0F4F-A559-943D670B7764}" dt="2024-08-14T16:31:30.328" v="1717" actId="1076"/>
          <ac:picMkLst>
            <pc:docMk/>
            <pc:sldMk cId="4052999246" sldId="281"/>
            <ac:picMk id="5" creationId="{89C006CD-3837-CB39-23CD-A101C01CDA9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6683317" sldId="282"/>
        </pc:sldMkLst>
      </pc:sldChg>
      <pc:sldChg chg="addSp delSp modSp add mod ord">
        <pc:chgData name="Ronnel D. Palenzuela" userId="27216d6f-a712-48da-bcb2-613e4bc945ac" providerId="ADAL" clId="{16FF8E01-DE24-0F4F-A559-943D670B7764}" dt="2024-08-14T16:58:26.475" v="2121" actId="20577"/>
        <pc:sldMkLst>
          <pc:docMk/>
          <pc:sldMk cId="3651396270" sldId="282"/>
        </pc:sldMkLst>
        <pc:spChg chg="mod">
          <ac:chgData name="Ronnel D. Palenzuela" userId="27216d6f-a712-48da-bcb2-613e4bc945ac" providerId="ADAL" clId="{16FF8E01-DE24-0F4F-A559-943D670B7764}" dt="2024-08-14T16:38:16.616" v="1763" actId="20577"/>
          <ac:spMkLst>
            <pc:docMk/>
            <pc:sldMk cId="3651396270" sldId="282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8:26.475" v="2121" actId="20577"/>
          <ac:spMkLst>
            <pc:docMk/>
            <pc:sldMk cId="3651396270" sldId="282"/>
            <ac:spMk id="3" creationId="{F9E9654B-D8E5-22CA-371A-57FADD13842B}"/>
          </ac:spMkLst>
        </pc:spChg>
        <pc:picChg chg="del">
          <ac:chgData name="Ronnel D. Palenzuela" userId="27216d6f-a712-48da-bcb2-613e4bc945ac" providerId="ADAL" clId="{16FF8E01-DE24-0F4F-A559-943D670B7764}" dt="2024-08-14T16:33:50.779" v="1722" actId="478"/>
          <ac:picMkLst>
            <pc:docMk/>
            <pc:sldMk cId="3651396270" sldId="282"/>
            <ac:picMk id="4" creationId="{3DD2775A-1217-7607-D818-9986C2B95701}"/>
          </ac:picMkLst>
        </pc:picChg>
        <pc:picChg chg="add del mod">
          <ac:chgData name="Ronnel D. Palenzuela" userId="27216d6f-a712-48da-bcb2-613e4bc945ac" providerId="ADAL" clId="{16FF8E01-DE24-0F4F-A559-943D670B7764}" dt="2024-08-14T16:33:57.413" v="1726" actId="478"/>
          <ac:picMkLst>
            <pc:docMk/>
            <pc:sldMk cId="3651396270" sldId="282"/>
            <ac:picMk id="5" creationId="{5C4865FA-8A85-CD96-7E00-91EA3C1322EA}"/>
          </ac:picMkLst>
        </pc:picChg>
        <pc:picChg chg="add mod">
          <ac:chgData name="Ronnel D. Palenzuela" userId="27216d6f-a712-48da-bcb2-613e4bc945ac" providerId="ADAL" clId="{16FF8E01-DE24-0F4F-A559-943D670B7764}" dt="2024-08-14T16:37:32.689" v="1754" actId="1076"/>
          <ac:picMkLst>
            <pc:docMk/>
            <pc:sldMk cId="3651396270" sldId="282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993575964" sldId="283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2:26.342" v="2138"/>
        <pc:sldMkLst>
          <pc:docMk/>
          <pc:sldMk cId="3162599194" sldId="283"/>
        </pc:sldMkLst>
        <pc:spChg chg="mod">
          <ac:chgData name="Ronnel D. Palenzuela" userId="27216d6f-a712-48da-bcb2-613e4bc945ac" providerId="ADAL" clId="{16FF8E01-DE24-0F4F-A559-943D670B7764}" dt="2024-08-14T16:47:28.766" v="1822"/>
          <ac:spMkLst>
            <pc:docMk/>
            <pc:sldMk cId="3162599194" sldId="283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2:16.070" v="1994" actId="207"/>
          <ac:spMkLst>
            <pc:docMk/>
            <pc:sldMk cId="3162599194" sldId="283"/>
            <ac:spMk id="3" creationId="{F9E9654B-D8E5-22CA-371A-57FADD13842B}"/>
          </ac:spMkLst>
        </pc:spChg>
        <pc:spChg chg="add mod">
          <ac:chgData name="Ronnel D. Palenzuela" userId="27216d6f-a712-48da-bcb2-613e4bc945ac" providerId="ADAL" clId="{16FF8E01-DE24-0F4F-A559-943D670B7764}" dt="2024-08-14T16:57:40.683" v="2117" actId="1076"/>
          <ac:spMkLst>
            <pc:docMk/>
            <pc:sldMk cId="3162599194" sldId="283"/>
            <ac:spMk id="4" creationId="{B086C906-76C1-C80B-2402-3CD150AED030}"/>
          </ac:spMkLst>
        </pc:spChg>
        <pc:spChg chg="add mod">
          <ac:chgData name="Ronnel D. Palenzuela" userId="27216d6f-a712-48da-bcb2-613e4bc945ac" providerId="ADAL" clId="{16FF8E01-DE24-0F4F-A559-943D670B7764}" dt="2024-08-14T16:52:23.273" v="2000" actId="113"/>
          <ac:spMkLst>
            <pc:docMk/>
            <pc:sldMk cId="3162599194" sldId="283"/>
            <ac:spMk id="5" creationId="{374C59D7-230E-26A4-3307-5D188332993A}"/>
          </ac:spMkLst>
        </pc:spChg>
        <pc:picChg chg="del">
          <ac:chgData name="Ronnel D. Palenzuela" userId="27216d6f-a712-48da-bcb2-613e4bc945ac" providerId="ADAL" clId="{16FF8E01-DE24-0F4F-A559-943D670B7764}" dt="2024-08-14T16:39:23.886" v="1788" actId="478"/>
          <ac:picMkLst>
            <pc:docMk/>
            <pc:sldMk cId="3162599194" sldId="283"/>
            <ac:picMk id="6" creationId="{FB4307CA-B2C0-91D7-AC3C-D22C8F2AE28E}"/>
          </ac:picMkLst>
        </pc:picChg>
      </pc:sldChg>
      <pc:sldChg chg="delSp modSp add del mod">
        <pc:chgData name="Ronnel D. Palenzuela" userId="27216d6f-a712-48da-bcb2-613e4bc945ac" providerId="ADAL" clId="{16FF8E01-DE24-0F4F-A559-943D670B7764}" dt="2024-08-14T16:52:56.130" v="2002" actId="2696"/>
        <pc:sldMkLst>
          <pc:docMk/>
          <pc:sldMk cId="476145324" sldId="284"/>
        </pc:sldMkLst>
        <pc:spChg chg="mod">
          <ac:chgData name="Ronnel D. Palenzuela" userId="27216d6f-a712-48da-bcb2-613e4bc945ac" providerId="ADAL" clId="{16FF8E01-DE24-0F4F-A559-943D670B7764}" dt="2024-08-14T16:39:28.295" v="1798" actId="20577"/>
          <ac:spMkLst>
            <pc:docMk/>
            <pc:sldMk cId="476145324" sldId="284"/>
            <ac:spMk id="2" creationId="{1FD87645-D8E6-23DE-A822-448BF1054783}"/>
          </ac:spMkLst>
        </pc:spChg>
        <pc:picChg chg="del">
          <ac:chgData name="Ronnel D. Palenzuela" userId="27216d6f-a712-48da-bcb2-613e4bc945ac" providerId="ADAL" clId="{16FF8E01-DE24-0F4F-A559-943D670B7764}" dt="2024-08-14T16:39:22.241" v="1787" actId="478"/>
          <ac:picMkLst>
            <pc:docMk/>
            <pc:sldMk cId="476145324" sldId="284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253337562" sldId="284"/>
        </pc:sldMkLst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80579114" sldId="285"/>
        </pc:sldMkLst>
      </pc:sldChg>
      <pc:sldChg chg="modSp add del mod">
        <pc:chgData name="Ronnel D. Palenzuela" userId="27216d6f-a712-48da-bcb2-613e4bc945ac" providerId="ADAL" clId="{16FF8E01-DE24-0F4F-A559-943D670B7764}" dt="2024-08-14T16:55:44.538" v="2067" actId="2696"/>
        <pc:sldMkLst>
          <pc:docMk/>
          <pc:sldMk cId="3500652590" sldId="285"/>
        </pc:sldMkLst>
        <pc:spChg chg="mod">
          <ac:chgData name="Ronnel D. Palenzuela" userId="27216d6f-a712-48da-bcb2-613e4bc945ac" providerId="ADAL" clId="{16FF8E01-DE24-0F4F-A559-943D670B7764}" dt="2024-08-14T16:39:32.355" v="1805" actId="20577"/>
          <ac:spMkLst>
            <pc:docMk/>
            <pc:sldMk cId="3500652590" sldId="285"/>
            <ac:spMk id="2" creationId="{1FD87645-D8E6-23DE-A822-448BF1054783}"/>
          </ac:spMkLst>
        </pc:sp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581186720" sldId="286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04:33.737" v="2156" actId="1076"/>
        <pc:sldMkLst>
          <pc:docMk/>
          <pc:sldMk cId="1740139509" sldId="286"/>
        </pc:sldMkLst>
        <pc:spChg chg="mod">
          <ac:chgData name="Ronnel D. Palenzuela" userId="27216d6f-a712-48da-bcb2-613e4bc945ac" providerId="ADAL" clId="{16FF8E01-DE24-0F4F-A559-943D670B7764}" dt="2024-08-14T16:53:39.266" v="2019" actId="20577"/>
          <ac:spMkLst>
            <pc:docMk/>
            <pc:sldMk cId="1740139509" sldId="286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4:54.289" v="2059" actId="27636"/>
          <ac:spMkLst>
            <pc:docMk/>
            <pc:sldMk cId="1740139509" sldId="286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02.572" v="2104" actId="1076"/>
          <ac:spMkLst>
            <pc:docMk/>
            <pc:sldMk cId="1740139509" sldId="286"/>
            <ac:spMk id="4" creationId="{B086C906-76C1-C80B-2402-3CD150AED030}"/>
          </ac:spMkLst>
        </pc:spChg>
        <pc:spChg chg="del mod">
          <ac:chgData name="Ronnel D. Palenzuela" userId="27216d6f-a712-48da-bcb2-613e4bc945ac" providerId="ADAL" clId="{16FF8E01-DE24-0F4F-A559-943D670B7764}" dt="2024-08-14T16:54:29.712" v="2047" actId="478"/>
          <ac:spMkLst>
            <pc:docMk/>
            <pc:sldMk cId="1740139509" sldId="286"/>
            <ac:spMk id="5" creationId="{374C59D7-230E-26A4-3307-5D188332993A}"/>
          </ac:spMkLst>
        </pc:spChg>
        <pc:picChg chg="add mod">
          <ac:chgData name="Ronnel D. Palenzuela" userId="27216d6f-a712-48da-bcb2-613e4bc945ac" providerId="ADAL" clId="{16FF8E01-DE24-0F4F-A559-943D670B7764}" dt="2024-08-14T17:04:33.737" v="2156" actId="1076"/>
          <ac:picMkLst>
            <pc:docMk/>
            <pc:sldMk cId="1740139509" sldId="286"/>
            <ac:picMk id="6" creationId="{7355D678-29E7-A4B1-013E-B622157A0CE9}"/>
          </ac:picMkLst>
        </pc:picChg>
      </pc:sldChg>
      <pc:sldChg chg="addSp delSp modSp add mod ord modNotesTx">
        <pc:chgData name="Ronnel D. Palenzuela" userId="27216d6f-a712-48da-bcb2-613e4bc945ac" providerId="ADAL" clId="{16FF8E01-DE24-0F4F-A559-943D670B7764}" dt="2024-08-14T17:09:41.649" v="2189" actId="20578"/>
        <pc:sldMkLst>
          <pc:docMk/>
          <pc:sldMk cId="2244338286" sldId="287"/>
        </pc:sldMkLst>
        <pc:spChg chg="mod">
          <ac:chgData name="Ronnel D. Palenzuela" userId="27216d6f-a712-48da-bcb2-613e4bc945ac" providerId="ADAL" clId="{16FF8E01-DE24-0F4F-A559-943D670B7764}" dt="2024-08-14T16:55:51.174" v="2074" actId="20577"/>
          <ac:spMkLst>
            <pc:docMk/>
            <pc:sldMk cId="2244338286" sldId="287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6:56:49.755" v="2102" actId="27636"/>
          <ac:spMkLst>
            <pc:docMk/>
            <pc:sldMk cId="2244338286" sldId="287"/>
            <ac:spMk id="3" creationId="{F9E9654B-D8E5-22CA-371A-57FADD13842B}"/>
          </ac:spMkLst>
        </pc:spChg>
        <pc:spChg chg="mod">
          <ac:chgData name="Ronnel D. Palenzuela" userId="27216d6f-a712-48da-bcb2-613e4bc945ac" providerId="ADAL" clId="{16FF8E01-DE24-0F4F-A559-943D670B7764}" dt="2024-08-14T16:57:17.574" v="2108" actId="1076"/>
          <ac:spMkLst>
            <pc:docMk/>
            <pc:sldMk cId="2244338286" sldId="287"/>
            <ac:spMk id="4" creationId="{B086C906-76C1-C80B-2402-3CD150AED030}"/>
          </ac:spMkLst>
        </pc:spChg>
        <pc:picChg chg="add del mod">
          <ac:chgData name="Ronnel D. Palenzuela" userId="27216d6f-a712-48da-bcb2-613e4bc945ac" providerId="ADAL" clId="{16FF8E01-DE24-0F4F-A559-943D670B7764}" dt="2024-08-14T17:06:20.306" v="2162" actId="478"/>
          <ac:picMkLst>
            <pc:docMk/>
            <pc:sldMk cId="2244338286" sldId="287"/>
            <ac:picMk id="5" creationId="{C84F9925-8BF0-7942-2733-4A5D508AEA7C}"/>
          </ac:picMkLst>
        </pc:picChg>
        <pc:picChg chg="add mod">
          <ac:chgData name="Ronnel D. Palenzuela" userId="27216d6f-a712-48da-bcb2-613e4bc945ac" providerId="ADAL" clId="{16FF8E01-DE24-0F4F-A559-943D670B7764}" dt="2024-08-14T17:07:53.726" v="2172" actId="1076"/>
          <ac:picMkLst>
            <pc:docMk/>
            <pc:sldMk cId="2244338286" sldId="287"/>
            <ac:picMk id="6" creationId="{FABA4C1D-2D18-55BC-C0A4-FFF3AFC35C03}"/>
          </ac:picMkLst>
        </pc:picChg>
        <pc:picChg chg="add mod">
          <ac:chgData name="Ronnel D. Palenzuela" userId="27216d6f-a712-48da-bcb2-613e4bc945ac" providerId="ADAL" clId="{16FF8E01-DE24-0F4F-A559-943D670B7764}" dt="2024-08-14T17:07:55.489" v="2173" actId="1076"/>
          <ac:picMkLst>
            <pc:docMk/>
            <pc:sldMk cId="2244338286" sldId="287"/>
            <ac:picMk id="7" creationId="{C43B6C84-21DD-D63D-908A-759A84CA71F1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4278137860" sldId="287"/>
        </pc:sldMkLst>
      </pc:sldChg>
      <pc:sldChg chg="addSp delSp modSp add mod ord modNotesTx">
        <pc:chgData name="Ronnel D. Palenzuela" userId="27216d6f-a712-48da-bcb2-613e4bc945ac" providerId="ADAL" clId="{16FF8E01-DE24-0F4F-A559-943D670B7764}" dt="2024-08-15T02:15:44.096" v="2527" actId="20577"/>
        <pc:sldMkLst>
          <pc:docMk/>
          <pc:sldMk cId="2479479881" sldId="288"/>
        </pc:sldMkLst>
        <pc:spChg chg="mod">
          <ac:chgData name="Ronnel D. Palenzuela" userId="27216d6f-a712-48da-bcb2-613e4bc945ac" providerId="ADAL" clId="{16FF8E01-DE24-0F4F-A559-943D670B7764}" dt="2024-08-14T17:10:09.427" v="2193"/>
          <ac:spMkLst>
            <pc:docMk/>
            <pc:sldMk cId="2479479881" sldId="288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2:15:44.096" v="2527" actId="20577"/>
          <ac:spMkLst>
            <pc:docMk/>
            <pc:sldMk cId="2479479881" sldId="288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4:50.208" v="2303" actId="1076"/>
          <ac:picMkLst>
            <pc:docMk/>
            <pc:sldMk cId="2479479881" sldId="288"/>
            <ac:picMk id="4" creationId="{AF7B02EF-789B-13F1-37A8-FD2A27B92C39}"/>
          </ac:picMkLst>
        </pc:picChg>
        <pc:picChg chg="add mod">
          <ac:chgData name="Ronnel D. Palenzuela" userId="27216d6f-a712-48da-bcb2-613e4bc945ac" providerId="ADAL" clId="{16FF8E01-DE24-0F4F-A559-943D670B7764}" dt="2024-08-14T17:24:49.104" v="2302" actId="1076"/>
          <ac:picMkLst>
            <pc:docMk/>
            <pc:sldMk cId="2479479881" sldId="288"/>
            <ac:picMk id="5" creationId="{D6307E59-5ABC-0E69-DD46-32B7DC644359}"/>
          </ac:picMkLst>
        </pc:picChg>
        <pc:picChg chg="del">
          <ac:chgData name="Ronnel D. Palenzuela" userId="27216d6f-a712-48da-bcb2-613e4bc945ac" providerId="ADAL" clId="{16FF8E01-DE24-0F4F-A559-943D670B7764}" dt="2024-08-14T17:10:50.216" v="2201" actId="478"/>
          <ac:picMkLst>
            <pc:docMk/>
            <pc:sldMk cId="2479479881" sldId="288"/>
            <ac:picMk id="6" creationId="{FB4307CA-B2C0-91D7-AC3C-D22C8F2AE28E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3972629357" sldId="288"/>
        </pc:sldMkLst>
      </pc:sldChg>
      <pc:sldChg chg="addSp delSp modSp add mod modNotesTx">
        <pc:chgData name="Ronnel D. Palenzuela" userId="27216d6f-a712-48da-bcb2-613e4bc945ac" providerId="ADAL" clId="{16FF8E01-DE24-0F4F-A559-943D670B7764}" dt="2024-08-15T03:52:08.349" v="2531" actId="20577"/>
        <pc:sldMkLst>
          <pc:docMk/>
          <pc:sldMk cId="1306085031" sldId="289"/>
        </pc:sldMkLst>
        <pc:spChg chg="mod">
          <ac:chgData name="Ronnel D. Palenzuela" userId="27216d6f-a712-48da-bcb2-613e4bc945ac" providerId="ADAL" clId="{16FF8E01-DE24-0F4F-A559-943D670B7764}" dt="2024-08-14T17:10:29.110" v="2196" actId="20577"/>
          <ac:spMkLst>
            <pc:docMk/>
            <pc:sldMk cId="1306085031" sldId="289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5T03:52:08.349" v="2531" actId="20577"/>
          <ac:spMkLst>
            <pc:docMk/>
            <pc:sldMk cId="1306085031" sldId="289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28:52.052" v="2320" actId="1076"/>
          <ac:picMkLst>
            <pc:docMk/>
            <pc:sldMk cId="1306085031" sldId="289"/>
            <ac:picMk id="4" creationId="{348B68C4-CC0D-0D98-D64F-7F073EC0550F}"/>
          </ac:picMkLst>
        </pc:picChg>
        <pc:picChg chg="add del mod">
          <ac:chgData name="Ronnel D. Palenzuela" userId="27216d6f-a712-48da-bcb2-613e4bc945ac" providerId="ADAL" clId="{16FF8E01-DE24-0F4F-A559-943D670B7764}" dt="2024-08-14T17:34:52.342" v="2323" actId="478"/>
          <ac:picMkLst>
            <pc:docMk/>
            <pc:sldMk cId="1306085031" sldId="289"/>
            <ac:picMk id="5" creationId="{514E46FE-484E-F430-4A44-43DE9197FE51}"/>
          </ac:picMkLst>
        </pc:picChg>
        <pc:picChg chg="del">
          <ac:chgData name="Ronnel D. Palenzuela" userId="27216d6f-a712-48da-bcb2-613e4bc945ac" providerId="ADAL" clId="{16FF8E01-DE24-0F4F-A559-943D670B7764}" dt="2024-08-14T17:10:48.048" v="2199" actId="478"/>
          <ac:picMkLst>
            <pc:docMk/>
            <pc:sldMk cId="1306085031" sldId="289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34:57.159" v="2326" actId="1076"/>
          <ac:picMkLst>
            <pc:docMk/>
            <pc:sldMk cId="1306085031" sldId="289"/>
            <ac:picMk id="7" creationId="{EA60A796-7362-0FE0-7118-D1172B57B748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2990164252" sldId="289"/>
        </pc:sldMkLst>
      </pc:sldChg>
      <pc:sldChg chg="addSp delSp modSp add mod">
        <pc:chgData name="Ronnel D. Palenzuela" userId="27216d6f-a712-48da-bcb2-613e4bc945ac" providerId="ADAL" clId="{16FF8E01-DE24-0F4F-A559-943D670B7764}" dt="2024-08-14T17:50:12.782" v="2526" actId="207"/>
        <pc:sldMkLst>
          <pc:docMk/>
          <pc:sldMk cId="926710605" sldId="290"/>
        </pc:sldMkLst>
        <pc:spChg chg="mod">
          <ac:chgData name="Ronnel D. Palenzuela" userId="27216d6f-a712-48da-bcb2-613e4bc945ac" providerId="ADAL" clId="{16FF8E01-DE24-0F4F-A559-943D670B7764}" dt="2024-08-14T17:13:25.130" v="2214" actId="20577"/>
          <ac:spMkLst>
            <pc:docMk/>
            <pc:sldMk cId="926710605" sldId="290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50:12.782" v="2526" actId="207"/>
          <ac:spMkLst>
            <pc:docMk/>
            <pc:sldMk cId="926710605" sldId="290"/>
            <ac:spMk id="3" creationId="{F9E9654B-D8E5-22CA-371A-57FADD13842B}"/>
          </ac:spMkLst>
        </pc:spChg>
        <pc:picChg chg="add del mod">
          <ac:chgData name="Ronnel D. Palenzuela" userId="27216d6f-a712-48da-bcb2-613e4bc945ac" providerId="ADAL" clId="{16FF8E01-DE24-0F4F-A559-943D670B7764}" dt="2024-08-14T17:16:19.870" v="2228" actId="478"/>
          <ac:picMkLst>
            <pc:docMk/>
            <pc:sldMk cId="926710605" sldId="290"/>
            <ac:picMk id="4" creationId="{EDC21406-25B3-5E1C-5A7A-A71E21C74D60}"/>
          </ac:picMkLst>
        </pc:picChg>
        <pc:picChg chg="add del mod">
          <ac:chgData name="Ronnel D. Palenzuela" userId="27216d6f-a712-48da-bcb2-613e4bc945ac" providerId="ADAL" clId="{16FF8E01-DE24-0F4F-A559-943D670B7764}" dt="2024-08-14T17:41:36.468" v="2400" actId="1076"/>
          <ac:picMkLst>
            <pc:docMk/>
            <pc:sldMk cId="926710605" sldId="290"/>
            <ac:picMk id="5" creationId="{6F24035F-763D-2A44-9E4D-3B3AB777BA78}"/>
          </ac:picMkLst>
        </pc:picChg>
        <pc:picChg chg="del">
          <ac:chgData name="Ronnel D. Palenzuela" userId="27216d6f-a712-48da-bcb2-613e4bc945ac" providerId="ADAL" clId="{16FF8E01-DE24-0F4F-A559-943D670B7764}" dt="2024-08-14T17:10:49.106" v="2200" actId="478"/>
          <ac:picMkLst>
            <pc:docMk/>
            <pc:sldMk cId="926710605" sldId="290"/>
            <ac:picMk id="6" creationId="{FB4307CA-B2C0-91D7-AC3C-D22C8F2AE28E}"/>
          </ac:picMkLst>
        </pc:picChg>
        <pc:picChg chg="add mod">
          <ac:chgData name="Ronnel D. Palenzuela" userId="27216d6f-a712-48da-bcb2-613e4bc945ac" providerId="ADAL" clId="{16FF8E01-DE24-0F4F-A559-943D670B7764}" dt="2024-08-14T17:41:43.973" v="2401" actId="1076"/>
          <ac:picMkLst>
            <pc:docMk/>
            <pc:sldMk cId="926710605" sldId="290"/>
            <ac:picMk id="7" creationId="{5A1661AD-4B34-6DA1-9F77-CE678239C894}"/>
          </ac:picMkLst>
        </pc:picChg>
        <pc:picChg chg="add mod">
          <ac:chgData name="Ronnel D. Palenzuela" userId="27216d6f-a712-48da-bcb2-613e4bc945ac" providerId="ADAL" clId="{16FF8E01-DE24-0F4F-A559-943D670B7764}" dt="2024-08-14T17:41:32.404" v="2398" actId="1076"/>
          <ac:picMkLst>
            <pc:docMk/>
            <pc:sldMk cId="926710605" sldId="290"/>
            <ac:picMk id="8" creationId="{E4E637F6-DB44-DC58-477A-29220CC8DA04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1111498698" sldId="290"/>
        </pc:sldMkLst>
      </pc:sldChg>
      <pc:sldChg chg="addSp delSp modSp add mod modNotesTx">
        <pc:chgData name="Ronnel D. Palenzuela" userId="27216d6f-a712-48da-bcb2-613e4bc945ac" providerId="ADAL" clId="{16FF8E01-DE24-0F4F-A559-943D670B7764}" dt="2024-08-14T17:48:56.991" v="2524" actId="1076"/>
        <pc:sldMkLst>
          <pc:docMk/>
          <pc:sldMk cId="234676306" sldId="291"/>
        </pc:sldMkLst>
        <pc:spChg chg="mod">
          <ac:chgData name="Ronnel D. Palenzuela" userId="27216d6f-a712-48da-bcb2-613e4bc945ac" providerId="ADAL" clId="{16FF8E01-DE24-0F4F-A559-943D670B7764}" dt="2024-08-14T17:18:52.390" v="2243" actId="20577"/>
          <ac:spMkLst>
            <pc:docMk/>
            <pc:sldMk cId="234676306" sldId="291"/>
            <ac:spMk id="2" creationId="{1FD87645-D8E6-23DE-A822-448BF1054783}"/>
          </ac:spMkLst>
        </pc:spChg>
        <pc:spChg chg="mod">
          <ac:chgData name="Ronnel D. Palenzuela" userId="27216d6f-a712-48da-bcb2-613e4bc945ac" providerId="ADAL" clId="{16FF8E01-DE24-0F4F-A559-943D670B7764}" dt="2024-08-14T17:44:12.036" v="2474" actId="20577"/>
          <ac:spMkLst>
            <pc:docMk/>
            <pc:sldMk cId="234676306" sldId="291"/>
            <ac:spMk id="3" creationId="{F9E9654B-D8E5-22CA-371A-57FADD13842B}"/>
          </ac:spMkLst>
        </pc:spChg>
        <pc:picChg chg="add mod">
          <ac:chgData name="Ronnel D. Palenzuela" userId="27216d6f-a712-48da-bcb2-613e4bc945ac" providerId="ADAL" clId="{16FF8E01-DE24-0F4F-A559-943D670B7764}" dt="2024-08-14T17:48:56.991" v="2524" actId="1076"/>
          <ac:picMkLst>
            <pc:docMk/>
            <pc:sldMk cId="234676306" sldId="291"/>
            <ac:picMk id="4" creationId="{77B54F2E-F3FD-7965-C9AC-7AD3C16CC21A}"/>
          </ac:picMkLst>
        </pc:picChg>
        <pc:picChg chg="del">
          <ac:chgData name="Ronnel D. Palenzuela" userId="27216d6f-a712-48da-bcb2-613e4bc945ac" providerId="ADAL" clId="{16FF8E01-DE24-0F4F-A559-943D670B7764}" dt="2024-08-14T17:43:01.527" v="2455" actId="478"/>
          <ac:picMkLst>
            <pc:docMk/>
            <pc:sldMk cId="234676306" sldId="291"/>
            <ac:picMk id="5" creationId="{6F24035F-763D-2A44-9E4D-3B3AB777BA78}"/>
          </ac:picMkLst>
        </pc:picChg>
        <pc:picChg chg="add del mod">
          <ac:chgData name="Ronnel D. Palenzuela" userId="27216d6f-a712-48da-bcb2-613e4bc945ac" providerId="ADAL" clId="{16FF8E01-DE24-0F4F-A559-943D670B7764}" dt="2024-08-14T17:47:51.981" v="2508" actId="478"/>
          <ac:picMkLst>
            <pc:docMk/>
            <pc:sldMk cId="234676306" sldId="291"/>
            <ac:picMk id="6" creationId="{50F79B71-AA73-A4EC-42FF-95E9F8E1747A}"/>
          </ac:picMkLst>
        </pc:picChg>
        <pc:picChg chg="add mod">
          <ac:chgData name="Ronnel D. Palenzuela" userId="27216d6f-a712-48da-bcb2-613e4bc945ac" providerId="ADAL" clId="{16FF8E01-DE24-0F4F-A559-943D670B7764}" dt="2024-08-14T17:48:51.118" v="2520" actId="1076"/>
          <ac:picMkLst>
            <pc:docMk/>
            <pc:sldMk cId="234676306" sldId="291"/>
            <ac:picMk id="7" creationId="{BFFCD08C-39CF-85D4-AFAB-20D06151775B}"/>
          </ac:picMkLst>
        </pc:picChg>
        <pc:picChg chg="add mod">
          <ac:chgData name="Ronnel D. Palenzuela" userId="27216d6f-a712-48da-bcb2-613e4bc945ac" providerId="ADAL" clId="{16FF8E01-DE24-0F4F-A559-943D670B7764}" dt="2024-08-14T17:48:55.627" v="2522" actId="1076"/>
          <ac:picMkLst>
            <pc:docMk/>
            <pc:sldMk cId="234676306" sldId="291"/>
            <ac:picMk id="8" creationId="{94650D83-6F61-D6E5-506A-5BEBD5E1B8C5}"/>
          </ac:picMkLst>
        </pc:picChg>
      </pc:sldChg>
      <pc:sldChg chg="add del">
        <pc:chgData name="Ronnel D. Palenzuela" userId="27216d6f-a712-48da-bcb2-613e4bc945ac" providerId="ADAL" clId="{16FF8E01-DE24-0F4F-A559-943D670B7764}" dt="2024-08-14T04:37:36.180" v="138" actId="2696"/>
        <pc:sldMkLst>
          <pc:docMk/>
          <pc:sldMk cId="815011119" sldId="291"/>
        </pc:sldMkLst>
      </pc:sldChg>
      <pc:sldMasterChg chg="modSldLayout">
        <pc:chgData name="Ronnel D. Palenzuela" userId="27216d6f-a712-48da-bcb2-613e4bc945ac" providerId="ADAL" clId="{16FF8E01-DE24-0F4F-A559-943D670B7764}" dt="2024-08-14T16:14:03.102" v="1502" actId="20577"/>
        <pc:sldMasterMkLst>
          <pc:docMk/>
          <pc:sldMasterMk cId="651270159" sldId="2147483648"/>
        </pc:sldMasterMkLst>
        <pc:sldLayoutChg chg="modSp mod">
          <pc:chgData name="Ronnel D. Palenzuela" userId="27216d6f-a712-48da-bcb2-613e4bc945ac" providerId="ADAL" clId="{16FF8E01-DE24-0F4F-A559-943D670B7764}" dt="2024-08-14T16:13:56.324" v="1498" actId="20577"/>
          <pc:sldLayoutMkLst>
            <pc:docMk/>
            <pc:sldMasterMk cId="651270159" sldId="2147483648"/>
            <pc:sldLayoutMk cId="2921653432" sldId="2147483649"/>
          </pc:sldLayoutMkLst>
          <pc:spChg chg="mod">
            <ac:chgData name="Ronnel D. Palenzuela" userId="27216d6f-a712-48da-bcb2-613e4bc945ac" providerId="ADAL" clId="{16FF8E01-DE24-0F4F-A559-943D670B7764}" dt="2024-08-14T16:13:56.324" v="1498" actId="20577"/>
            <ac:spMkLst>
              <pc:docMk/>
              <pc:sldMasterMk cId="651270159" sldId="2147483648"/>
              <pc:sldLayoutMk cId="2921653432" sldId="2147483649"/>
              <ac:spMk id="14" creationId="{D0B6F2F1-CE07-6C53-35DD-423B006969A2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3:59.827" v="1500" actId="20577"/>
          <pc:sldLayoutMkLst>
            <pc:docMk/>
            <pc:sldMasterMk cId="651270159" sldId="2147483648"/>
            <pc:sldLayoutMk cId="414239045" sldId="2147483650"/>
          </pc:sldLayoutMkLst>
          <pc:spChg chg="mod">
            <ac:chgData name="Ronnel D. Palenzuela" userId="27216d6f-a712-48da-bcb2-613e4bc945ac" providerId="ADAL" clId="{16FF8E01-DE24-0F4F-A559-943D670B7764}" dt="2024-08-14T16:13:59.827" v="1500" actId="20577"/>
            <ac:spMkLst>
              <pc:docMk/>
              <pc:sldMasterMk cId="651270159" sldId="2147483648"/>
              <pc:sldLayoutMk cId="414239045" sldId="2147483650"/>
              <ac:spMk id="8" creationId="{A20CEFFD-1670-10A5-7ED4-7F9703262EA1}"/>
            </ac:spMkLst>
          </pc:spChg>
        </pc:sldLayoutChg>
        <pc:sldLayoutChg chg="modSp mod">
          <pc:chgData name="Ronnel D. Palenzuela" userId="27216d6f-a712-48da-bcb2-613e4bc945ac" providerId="ADAL" clId="{16FF8E01-DE24-0F4F-A559-943D670B7764}" dt="2024-08-14T16:14:03.102" v="1502" actId="20577"/>
          <pc:sldLayoutMkLst>
            <pc:docMk/>
            <pc:sldMasterMk cId="651270159" sldId="2147483648"/>
            <pc:sldLayoutMk cId="2618641526" sldId="2147483653"/>
          </pc:sldLayoutMkLst>
          <pc:spChg chg="mod">
            <ac:chgData name="Ronnel D. Palenzuela" userId="27216d6f-a712-48da-bcb2-613e4bc945ac" providerId="ADAL" clId="{16FF8E01-DE24-0F4F-A559-943D670B7764}" dt="2024-08-14T16:14:03.102" v="1502" actId="20577"/>
            <ac:spMkLst>
              <pc:docMk/>
              <pc:sldMasterMk cId="651270159" sldId="2147483648"/>
              <pc:sldLayoutMk cId="2618641526" sldId="2147483653"/>
              <ac:spMk id="11" creationId="{3E084DDE-82D5-F74F-6486-DED2612274CD}"/>
            </ac:spMkLst>
          </pc:spChg>
        </pc:sldLayoutChg>
      </pc:sldMaster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A99358-0554-3345-871D-48A6BABEE3E1}" type="datetimeFigureOut">
              <a:rPr lang="en-US" smtClean="0"/>
              <a:t>2/13/25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76209C-F82F-8948-8964-C389942C0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1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76209C-F82F-8948-8964-C389942C0F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978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ABA2-F050-76BB-E4A9-9A1817A308D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Lesson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88B8A1-4019-4D0D-69E4-51C58926FF2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Lesson Name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E41D946-B0E6-5FE9-7F33-DECF043128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0826D9-D744-BD54-EF64-70E8CB5AE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2/13/25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4B7A0-4232-A0AC-7E3A-3BF632F0C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9B9C0-7AE6-2F09-7A4E-D58AB0F87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D0B6F2F1-CE07-6C53-35DD-423B006969A2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7EC7D6A8-C716-40D7-8EA0-CBACE0B8E8B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8EE941-D370-38CE-7C65-D512B4AC642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653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B5669AE-17C4-21B8-716E-576EA07222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411D1C-0F2D-DA60-ACD5-56D862F8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68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B6DBA-925F-FB98-9AA6-17E75C3A8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2327329"/>
            <a:ext cx="10515600" cy="43513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C6A99E0-164E-8E07-5CE2-462A5715BED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BC6584-4AE6-A403-9D75-64B3D0961972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268FE7-9424-BA2B-6407-5EDFA2D19315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953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05C3D-FB3F-3C25-7050-4E9FC8303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58737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19D51CD6-6B48-B408-FB65-BEBD1C62DA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F8A6BD-D071-5134-8DAB-9685A5A426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8737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9D8348D-1C95-7E0B-1725-AD73063169B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C05B5A8-0ED3-B01C-7645-7C6B12D8F1E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3D5E4D1-6755-AA74-3EC7-549A709B197A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3397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934C-88AA-65C7-69FD-291768EA3B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26369"/>
            <a:ext cx="10515600" cy="1325563"/>
          </a:xfrm>
        </p:spPr>
        <p:txBody>
          <a:bodyPr/>
          <a:lstStyle/>
          <a:p>
            <a:r>
              <a:rPr lang="en-US" dirty="0"/>
              <a:t>Topic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40A79-3EDB-F8E7-BE0C-7ADA4037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D2B64AD2-0907-0C80-4C6F-E5925CA19D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0CEFFD-1670-10A5-7ED4-7F9703262EA1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E0509C1-2A03-2148-8C1A-8FA9E5ACBECF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86EC78-3FBD-4A30-427B-30963D3C6ABF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39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6428-0162-8984-D72C-F96220FAF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5D9C-50A3-FEC4-9D1D-487FA259D4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59D22-453E-BFFB-3F8A-759A6391C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2/13/25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F2910-0DE9-B288-360A-0BEB46FC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0602E-2E56-CB33-125B-47DD51E32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84689F0-2863-7C4B-17BF-BE5B5D9EC3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F959288-960D-4A38-60A1-E81A6BCED55C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72B048E-A6FE-4CAB-EC85-1198407F2FD8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F180FA-D017-2661-AF92-BFE9BEC5084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24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747A8-E096-D9F8-9F8D-29067968C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064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67934-A1CC-85B8-7BAE-95BB6C6E04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0EA0AFE-62F3-0422-AA84-A575E4E80E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B141E-535E-5ACA-4F43-5F265BED59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1114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5878491-3BC2-286A-8527-9EC73F050C5A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E02060-1062-1563-E549-CD8CEB48D9B3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C202D2-FCDD-C68E-CAA2-6C1E5DD46859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4337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6FD41-6019-CD6C-6665-80EA8D7A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636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C9F666-6A8D-602E-BBFD-BDB638D94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240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7DB928-AEB0-9052-5F03-5F10A5A6D0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66319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987E17-25F6-814C-5955-581112A1D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240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0C68B052-178B-68EB-74D0-1F72A961D6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E2F8CB-407F-E9C8-0B60-6661F8F09C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66319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E084DDE-82D5-F74F-6486-DED2612274CD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B202EF5-2A81-8235-70C4-6821549220EA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34AFFD4-4F3C-D078-8FAB-44BBE50F61A1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864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0380C-E50D-70D7-4C76-E7BA7AFD9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90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6F113-2EC8-CE48-879A-6833BF620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2/13/25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9D26BA-5C98-F77F-4E74-A5E405BDF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5F6499B7-7705-4022-0E3D-6F15DA33E0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6EE29F-553C-C4CE-B95E-AA4C5D73A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08DDE5B-2DD9-86EA-2AF6-4C8E51EEF8B4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E49FA92-9689-FAB4-2ECB-5B956E927256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F669ED5-94B9-9A07-F0FF-9839ED506F34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086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4E8268-BB09-9115-852C-9588795B4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C266F-70C8-954B-9EC8-D842168CE9D2}" type="datetimeFigureOut">
              <a:rPr lang="en-US" smtClean="0"/>
              <a:t>2/13/25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F8A218-E351-876A-DAA5-28871E0D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32B622B8-10FD-A134-458C-E6877FD806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4078DA-EA1A-D15A-DC5A-C7E4EB74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40560B87-4053-202F-E17D-9EF3D6733F8F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CCADMACL	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5E66F80-159E-0E16-E237-CC8F92940701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CS Department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DFE5D7F-2C5A-49EE-7A01-6A6A94CCC39D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01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F9512-DB3C-27D6-94A1-4CE5658ED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318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B6E74-9F00-7DB0-255C-B77AD9A41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340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FE831EBC-12E1-F4A6-863D-4B8D84A1AF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82F70-FC76-DA9D-9C9B-5C7223768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8338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762C284-A385-C151-F898-C6E0FD35F2E8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9779549-2BAC-513C-0330-0CC70BE106D4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5A169-9043-0478-7765-F692CDA08802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11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7646F-9BC1-59FE-5CD1-0334C0584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34628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D81B3-860D-217A-1F5F-D7F60AB4D8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46485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pic>
        <p:nvPicPr>
          <p:cNvPr id="6" name="Picture 5" descr="Blue text on a white background&#10;&#10;Description automatically generated">
            <a:extLst>
              <a:ext uri="{FF2B5EF4-FFF2-40B4-BE49-F238E27FC236}">
                <a16:creationId xmlns:a16="http://schemas.microsoft.com/office/drawing/2014/main" id="{749EBEBA-9410-EC61-6F84-BC52B450D7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4891" b="1"/>
          <a:stretch/>
        </p:blipFill>
        <p:spPr>
          <a:xfrm>
            <a:off x="0" y="0"/>
            <a:ext cx="2051824" cy="65048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8FB98A-B430-C6D2-5211-28791F38A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534828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23FCC6A-2F3F-4971-9EC4-557092FB1A40}"/>
              </a:ext>
            </a:extLst>
          </p:cNvPr>
          <p:cNvSpPr txBox="1">
            <a:spLocks/>
          </p:cNvSpPr>
          <p:nvPr userDrawn="1"/>
        </p:nvSpPr>
        <p:spPr>
          <a:xfrm>
            <a:off x="4038600" y="15138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Course Material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236CCB9-8956-84BC-DEF4-5AC27703601C}"/>
              </a:ext>
            </a:extLst>
          </p:cNvPr>
          <p:cNvSpPr txBox="1">
            <a:spLocks/>
          </p:cNvSpPr>
          <p:nvPr userDrawn="1"/>
        </p:nvSpPr>
        <p:spPr>
          <a:xfrm>
            <a:off x="9982200" y="151381"/>
            <a:ext cx="18773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BSIT Department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05EB57-C136-624C-3951-8BA8F4AF0526}"/>
              </a:ext>
            </a:extLst>
          </p:cNvPr>
          <p:cNvCxnSpPr>
            <a:cxnSpLocks/>
          </p:cNvCxnSpPr>
          <p:nvPr userDrawn="1"/>
        </p:nvCxnSpPr>
        <p:spPr>
          <a:xfrm>
            <a:off x="0" y="644078"/>
            <a:ext cx="12192000" cy="0"/>
          </a:xfrm>
          <a:prstGeom prst="line">
            <a:avLst/>
          </a:prstGeom>
          <a:ln w="76200">
            <a:solidFill>
              <a:srgbClr val="32418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21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8C53B7-FED3-EFF9-26A5-392907AB9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Subject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91B9D-A735-901B-1C8F-AF7739954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CA33F-C01E-0A3B-9D81-943147441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BC266F-70C8-954B-9EC8-D842168CE9D2}" type="datetimeFigureOut">
              <a:rPr lang="en-US" smtClean="0"/>
              <a:t>2/13/25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14D509-240F-F8C7-25C0-84E3FCFA7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A56B6-26D6-957A-7566-E1928B4300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F18FD-875D-A541-8C07-F37C775C0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70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9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5.png"/><Relationship Id="rId7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DC0FD-E73C-26A6-891F-61B46107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94475"/>
            <a:ext cx="9144000" cy="1184161"/>
          </a:xfrm>
        </p:spPr>
        <p:txBody>
          <a:bodyPr>
            <a:normAutofit fontScale="90000"/>
          </a:bodyPr>
          <a:lstStyle/>
          <a:p>
            <a:r>
              <a:rPr lang="en-US" sz="7000" dirty="0">
                <a:solidFill>
                  <a:srgbClr val="32418C"/>
                </a:solidFill>
                <a:latin typeface="Aptos" panose="020B0004020202020204" pitchFamily="34" charset="0"/>
              </a:rPr>
              <a:t>Association Rule Learning</a:t>
            </a:r>
            <a:endParaRPr lang="en-US" sz="7000" dirty="0">
              <a:latin typeface="Aptos" panose="020B00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A8846-F5F9-9E2F-7E86-4EDFA1AEFE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8636"/>
            <a:ext cx="9144000" cy="47119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369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864E8A7-521C-2135-FD7A-71D14F68D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75914BF-93AD-CFE6-85D4-1A5E7C5CE5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9214018"/>
              </p:ext>
            </p:extLst>
          </p:nvPr>
        </p:nvGraphicFramePr>
        <p:xfrm>
          <a:off x="2097092" y="1038860"/>
          <a:ext cx="8159179" cy="47802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165597">
                  <a:extLst>
                    <a:ext uri="{9D8B030D-6E8A-4147-A177-3AD203B41FA5}">
                      <a16:colId xmlns:a16="http://schemas.microsoft.com/office/drawing/2014/main" val="2614482314"/>
                    </a:ext>
                  </a:extLst>
                </a:gridCol>
                <a:gridCol w="1165597">
                  <a:extLst>
                    <a:ext uri="{9D8B030D-6E8A-4147-A177-3AD203B41FA5}">
                      <a16:colId xmlns:a16="http://schemas.microsoft.com/office/drawing/2014/main" val="1393200218"/>
                    </a:ext>
                  </a:extLst>
                </a:gridCol>
                <a:gridCol w="1165597">
                  <a:extLst>
                    <a:ext uri="{9D8B030D-6E8A-4147-A177-3AD203B41FA5}">
                      <a16:colId xmlns:a16="http://schemas.microsoft.com/office/drawing/2014/main" val="2219170480"/>
                    </a:ext>
                  </a:extLst>
                </a:gridCol>
                <a:gridCol w="1165597">
                  <a:extLst>
                    <a:ext uri="{9D8B030D-6E8A-4147-A177-3AD203B41FA5}">
                      <a16:colId xmlns:a16="http://schemas.microsoft.com/office/drawing/2014/main" val="1222376207"/>
                    </a:ext>
                  </a:extLst>
                </a:gridCol>
                <a:gridCol w="1165597">
                  <a:extLst>
                    <a:ext uri="{9D8B030D-6E8A-4147-A177-3AD203B41FA5}">
                      <a16:colId xmlns:a16="http://schemas.microsoft.com/office/drawing/2014/main" val="137086223"/>
                    </a:ext>
                  </a:extLst>
                </a:gridCol>
                <a:gridCol w="1165597">
                  <a:extLst>
                    <a:ext uri="{9D8B030D-6E8A-4147-A177-3AD203B41FA5}">
                      <a16:colId xmlns:a16="http://schemas.microsoft.com/office/drawing/2014/main" val="1069623901"/>
                    </a:ext>
                  </a:extLst>
                </a:gridCol>
                <a:gridCol w="1165597">
                  <a:extLst>
                    <a:ext uri="{9D8B030D-6E8A-4147-A177-3AD203B41FA5}">
                      <a16:colId xmlns:a16="http://schemas.microsoft.com/office/drawing/2014/main" val="36059195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Transaction</a:t>
                      </a:r>
                    </a:p>
                  </a:txBody>
                  <a:tcPr anchor="ctr">
                    <a:solidFill>
                      <a:srgbClr val="FF4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2">
                              <a:lumMod val="50000"/>
                              <a:lumOff val="50000"/>
                            </a:schemeClr>
                          </a:solidFill>
                        </a:rPr>
                        <a:t>Milk</a:t>
                      </a:r>
                      <a:endParaRPr lang="en-US" sz="1400" dirty="0">
                        <a:solidFill>
                          <a:schemeClr val="tx2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2">
                              <a:lumMod val="50000"/>
                              <a:lumOff val="50000"/>
                            </a:schemeClr>
                          </a:solidFill>
                        </a:rPr>
                        <a:t>Egg</a:t>
                      </a:r>
                      <a:endParaRPr lang="en-US" sz="1400" dirty="0">
                        <a:solidFill>
                          <a:schemeClr val="tx2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2">
                              <a:lumMod val="50000"/>
                              <a:lumOff val="50000"/>
                            </a:schemeClr>
                          </a:solidFill>
                        </a:rPr>
                        <a:t>Bread </a:t>
                      </a:r>
                      <a:endParaRPr lang="en-US" sz="1400" dirty="0">
                        <a:solidFill>
                          <a:schemeClr val="tx2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solidFill>
                            <a:schemeClr val="tx2">
                              <a:lumMod val="50000"/>
                              <a:lumOff val="50000"/>
                            </a:schemeClr>
                          </a:solidFill>
                        </a:rPr>
                        <a:t>Butter</a:t>
                      </a:r>
                      <a:endParaRPr lang="en-US" sz="1400" dirty="0">
                        <a:solidFill>
                          <a:schemeClr val="tx2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50000"/>
                              <a:lumOff val="50000"/>
                            </a:schemeClr>
                          </a:solidFill>
                        </a:rPr>
                        <a:t>Ketchup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2">
                              <a:lumMod val="50000"/>
                              <a:lumOff val="50000"/>
                            </a:schemeClr>
                          </a:solidFill>
                        </a:rPr>
                        <a:t>Cookies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1376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618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2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0082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3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0425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1383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5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5209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6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0903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7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5013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4673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9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56529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87886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8366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12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583078"/>
                  </a:ext>
                </a:extLst>
              </a:tr>
            </a:tbl>
          </a:graphicData>
        </a:graphic>
      </p:graphicFrame>
      <p:pic>
        <p:nvPicPr>
          <p:cNvPr id="21" name="Picture 20" descr="A cartoon of a milk carton&#10;&#10;Description automatically generated">
            <a:extLst>
              <a:ext uri="{FF2B5EF4-FFF2-40B4-BE49-F238E27FC236}">
                <a16:creationId xmlns:a16="http://schemas.microsoft.com/office/drawing/2014/main" id="{2DF25EE8-01CA-0448-C7FB-13C14F6E1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4603" y="242393"/>
            <a:ext cx="1080000" cy="1080000"/>
          </a:xfrm>
          <a:prstGeom prst="rect">
            <a:avLst/>
          </a:prstGeom>
        </p:spPr>
      </p:pic>
      <p:pic>
        <p:nvPicPr>
          <p:cNvPr id="27" name="Picture 26" descr="A cartoon of a hard boiled egg&#10;&#10;Description automatically generated">
            <a:extLst>
              <a:ext uri="{FF2B5EF4-FFF2-40B4-BE49-F238E27FC236}">
                <a16:creationId xmlns:a16="http://schemas.microsoft.com/office/drawing/2014/main" id="{9548C5E3-7C62-3BD3-C83F-DA5B9D0A8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890" y="295037"/>
            <a:ext cx="1080000" cy="1080000"/>
          </a:xfrm>
          <a:prstGeom prst="rect">
            <a:avLst/>
          </a:prstGeom>
        </p:spPr>
      </p:pic>
      <p:pic>
        <p:nvPicPr>
          <p:cNvPr id="29" name="Picture 28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AF560463-D927-A713-91E9-95A6A0E82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9826" y="589507"/>
            <a:ext cx="799299" cy="720000"/>
          </a:xfrm>
          <a:prstGeom prst="rect">
            <a:avLst/>
          </a:prstGeom>
        </p:spPr>
      </p:pic>
      <p:pic>
        <p:nvPicPr>
          <p:cNvPr id="31" name="Picture 30" descr="A piece of butter on a plate&#10;&#10;Description automatically generated">
            <a:extLst>
              <a:ext uri="{FF2B5EF4-FFF2-40B4-BE49-F238E27FC236}">
                <a16:creationId xmlns:a16="http://schemas.microsoft.com/office/drawing/2014/main" id="{A3C36F10-D55B-D4E3-AC7C-70993F31F4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8476" y="409507"/>
            <a:ext cx="1080000" cy="1080000"/>
          </a:xfrm>
          <a:prstGeom prst="rect">
            <a:avLst/>
          </a:prstGeom>
        </p:spPr>
      </p:pic>
      <p:pic>
        <p:nvPicPr>
          <p:cNvPr id="33" name="Picture 32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A8E1F68F-EAF5-D310-B322-3031105865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95177" y="561248"/>
            <a:ext cx="1128600" cy="720000"/>
          </a:xfrm>
          <a:prstGeom prst="rect">
            <a:avLst/>
          </a:prstGeom>
        </p:spPr>
      </p:pic>
      <p:pic>
        <p:nvPicPr>
          <p:cNvPr id="39" name="Picture 38" descr="A red bottle with a tomato on it&#10;&#10;Description automatically generated">
            <a:extLst>
              <a:ext uri="{FF2B5EF4-FFF2-40B4-BE49-F238E27FC236}">
                <a16:creationId xmlns:a16="http://schemas.microsoft.com/office/drawing/2014/main" id="{C38FCAD8-CF72-A8A4-0B6E-4DA68BC68E9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28892" y="229507"/>
            <a:ext cx="361469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825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1FEC3B00-32DF-21C6-2BB3-33D44B1F5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table with food items on it&#10;&#10;Description automatically generated">
            <a:extLst>
              <a:ext uri="{FF2B5EF4-FFF2-40B4-BE49-F238E27FC236}">
                <a16:creationId xmlns:a16="http://schemas.microsoft.com/office/drawing/2014/main" id="{C75C3868-37FD-1AD5-C334-2D35748F0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27" y="923247"/>
            <a:ext cx="6234378" cy="4320000"/>
          </a:xfrm>
          <a:prstGeom prst="rect">
            <a:avLst/>
          </a:prstGeom>
        </p:spPr>
      </p:pic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E39BEC35-E777-2815-9F0D-CB54B90AEB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667851"/>
              </p:ext>
            </p:extLst>
          </p:nvPr>
        </p:nvGraphicFramePr>
        <p:xfrm>
          <a:off x="8359901" y="1308065"/>
          <a:ext cx="2720476" cy="378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0238">
                  <a:extLst>
                    <a:ext uri="{9D8B030D-6E8A-4147-A177-3AD203B41FA5}">
                      <a16:colId xmlns:a16="http://schemas.microsoft.com/office/drawing/2014/main" val="1393200218"/>
                    </a:ext>
                  </a:extLst>
                </a:gridCol>
                <a:gridCol w="1360238">
                  <a:extLst>
                    <a:ext uri="{9D8B030D-6E8A-4147-A177-3AD203B41FA5}">
                      <a16:colId xmlns:a16="http://schemas.microsoft.com/office/drawing/2014/main" val="221917048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Item 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Frequency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137697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061837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000823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425187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138300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520973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903222"/>
                  </a:ext>
                </a:extLst>
              </a:tr>
            </a:tbl>
          </a:graphicData>
        </a:graphic>
      </p:graphicFrame>
      <p:pic>
        <p:nvPicPr>
          <p:cNvPr id="32" name="Picture 31" descr="A cartoon of a milk carton&#10;&#10;Description automatically generated">
            <a:extLst>
              <a:ext uri="{FF2B5EF4-FFF2-40B4-BE49-F238E27FC236}">
                <a16:creationId xmlns:a16="http://schemas.microsoft.com/office/drawing/2014/main" id="{57BFEBEC-7D3C-9F39-C3CD-4B74C2ECF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5761" y="1895610"/>
            <a:ext cx="468000" cy="468000"/>
          </a:xfrm>
          <a:prstGeom prst="rect">
            <a:avLst/>
          </a:prstGeom>
        </p:spPr>
      </p:pic>
      <p:pic>
        <p:nvPicPr>
          <p:cNvPr id="34" name="Picture 33" descr="A cartoon of a hard boiled egg&#10;&#10;Description automatically generated">
            <a:extLst>
              <a:ext uri="{FF2B5EF4-FFF2-40B4-BE49-F238E27FC236}">
                <a16:creationId xmlns:a16="http://schemas.microsoft.com/office/drawing/2014/main" id="{980088AD-508F-CD49-654D-44EC98B9E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5761" y="3527827"/>
            <a:ext cx="468000" cy="468000"/>
          </a:xfrm>
          <a:prstGeom prst="rect">
            <a:avLst/>
          </a:prstGeom>
        </p:spPr>
      </p:pic>
      <p:pic>
        <p:nvPicPr>
          <p:cNvPr id="35" name="Picture 34" descr="A piece of butter on a plate&#10;&#10;Description automatically generated">
            <a:extLst>
              <a:ext uri="{FF2B5EF4-FFF2-40B4-BE49-F238E27FC236}">
                <a16:creationId xmlns:a16="http://schemas.microsoft.com/office/drawing/2014/main" id="{4AB70787-9F3A-7267-96BC-07CCE41098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1181" y="2857032"/>
            <a:ext cx="720000" cy="720000"/>
          </a:xfrm>
          <a:prstGeom prst="rect">
            <a:avLst/>
          </a:prstGeom>
        </p:spPr>
      </p:pic>
      <p:pic>
        <p:nvPicPr>
          <p:cNvPr id="36" name="Picture 35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27096056-6B49-60F1-A780-BCF156854E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1181" y="2448247"/>
            <a:ext cx="677160" cy="432000"/>
          </a:xfrm>
          <a:prstGeom prst="rect">
            <a:avLst/>
          </a:prstGeom>
        </p:spPr>
      </p:pic>
      <p:pic>
        <p:nvPicPr>
          <p:cNvPr id="37" name="Picture 36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3EA9C41D-B8DD-1571-8D7E-2BF3ACD304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19989" y="4620065"/>
            <a:ext cx="519544" cy="468000"/>
          </a:xfrm>
          <a:prstGeom prst="rect">
            <a:avLst/>
          </a:prstGeom>
        </p:spPr>
      </p:pic>
      <p:pic>
        <p:nvPicPr>
          <p:cNvPr id="38" name="Picture 37" descr="A red bottle with a tomato on it&#10;&#10;Description automatically generated">
            <a:extLst>
              <a:ext uri="{FF2B5EF4-FFF2-40B4-BE49-F238E27FC236}">
                <a16:creationId xmlns:a16="http://schemas.microsoft.com/office/drawing/2014/main" id="{5C22C55C-E9B4-5D45-6077-09F19ACCCD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8980692" y="3984849"/>
            <a:ext cx="240979" cy="720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0580C736-0BC6-710C-F686-0002115BD7AA}"/>
              </a:ext>
            </a:extLst>
          </p:cNvPr>
          <p:cNvSpPr/>
          <p:nvPr/>
        </p:nvSpPr>
        <p:spPr>
          <a:xfrm>
            <a:off x="8359901" y="3461760"/>
            <a:ext cx="2720476" cy="558669"/>
          </a:xfrm>
          <a:prstGeom prst="rect">
            <a:avLst/>
          </a:prstGeom>
          <a:solidFill>
            <a:srgbClr val="FF0000">
              <a:alpha val="60000"/>
            </a:srgbClr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8D5A38A-7F32-9582-E68C-08C17383AD91}"/>
              </a:ext>
            </a:extLst>
          </p:cNvPr>
          <p:cNvSpPr/>
          <p:nvPr/>
        </p:nvSpPr>
        <p:spPr>
          <a:xfrm>
            <a:off x="8359901" y="4020429"/>
            <a:ext cx="2720476" cy="534067"/>
          </a:xfrm>
          <a:prstGeom prst="rect">
            <a:avLst/>
          </a:prstGeom>
          <a:solidFill>
            <a:srgbClr val="FF0000">
              <a:alpha val="60000"/>
            </a:srgbClr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582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C7FBBDBF-638F-654C-82F9-D47D56A8C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table with food items on it&#10;&#10;Description automatically generated">
            <a:extLst>
              <a:ext uri="{FF2B5EF4-FFF2-40B4-BE49-F238E27FC236}">
                <a16:creationId xmlns:a16="http://schemas.microsoft.com/office/drawing/2014/main" id="{41BAFE45-15C6-7459-26F8-078137459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27" y="923247"/>
            <a:ext cx="6234378" cy="4320000"/>
          </a:xfrm>
          <a:prstGeom prst="rect">
            <a:avLst/>
          </a:prstGeom>
        </p:spPr>
      </p:pic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484C7278-D998-3E7D-D2EF-23372E1482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374313"/>
              </p:ext>
            </p:extLst>
          </p:nvPr>
        </p:nvGraphicFramePr>
        <p:xfrm>
          <a:off x="7584141" y="1308065"/>
          <a:ext cx="3915784" cy="378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57892">
                  <a:extLst>
                    <a:ext uri="{9D8B030D-6E8A-4147-A177-3AD203B41FA5}">
                      <a16:colId xmlns:a16="http://schemas.microsoft.com/office/drawing/2014/main" val="1393200218"/>
                    </a:ext>
                  </a:extLst>
                </a:gridCol>
                <a:gridCol w="1957892">
                  <a:extLst>
                    <a:ext uri="{9D8B030D-6E8A-4147-A177-3AD203B41FA5}">
                      <a16:colId xmlns:a16="http://schemas.microsoft.com/office/drawing/2014/main" val="221917048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Item 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Frequency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137697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061837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000823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425187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138300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05209739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903222"/>
                  </a:ext>
                </a:extLst>
              </a:tr>
            </a:tbl>
          </a:graphicData>
        </a:graphic>
      </p:graphicFrame>
      <p:pic>
        <p:nvPicPr>
          <p:cNvPr id="32" name="Picture 31" descr="A cartoon of a milk carton&#10;&#10;Description automatically generated">
            <a:extLst>
              <a:ext uri="{FF2B5EF4-FFF2-40B4-BE49-F238E27FC236}">
                <a16:creationId xmlns:a16="http://schemas.microsoft.com/office/drawing/2014/main" id="{76BDD2CD-2859-8489-BEEB-0346058C2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754" y="1895610"/>
            <a:ext cx="468000" cy="468000"/>
          </a:xfrm>
          <a:prstGeom prst="rect">
            <a:avLst/>
          </a:prstGeom>
        </p:spPr>
      </p:pic>
      <p:pic>
        <p:nvPicPr>
          <p:cNvPr id="36" name="Picture 35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0DE67B81-29D3-BDFF-AC7A-34668F8F1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7931" y="1914950"/>
            <a:ext cx="677160" cy="432000"/>
          </a:xfrm>
          <a:prstGeom prst="rect">
            <a:avLst/>
          </a:prstGeom>
        </p:spPr>
      </p:pic>
      <p:pic>
        <p:nvPicPr>
          <p:cNvPr id="37" name="Picture 36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8848DE1E-0DBC-94EB-13AA-BF7399D8EA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4172" y="2969925"/>
            <a:ext cx="519544" cy="468000"/>
          </a:xfrm>
          <a:prstGeom prst="rect">
            <a:avLst/>
          </a:prstGeom>
        </p:spPr>
      </p:pic>
      <p:pic>
        <p:nvPicPr>
          <p:cNvPr id="2" name="Picture 1" descr="A cartoon of a milk carton&#10;&#10;Description automatically generated">
            <a:extLst>
              <a:ext uri="{FF2B5EF4-FFF2-40B4-BE49-F238E27FC236}">
                <a16:creationId xmlns:a16="http://schemas.microsoft.com/office/drawing/2014/main" id="{715D3AD0-66EE-CCAF-79CB-086FE3477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754" y="2428599"/>
            <a:ext cx="468000" cy="468000"/>
          </a:xfrm>
          <a:prstGeom prst="rect">
            <a:avLst/>
          </a:prstGeom>
        </p:spPr>
      </p:pic>
      <p:pic>
        <p:nvPicPr>
          <p:cNvPr id="3" name="Picture 2" descr="A piece of butter on a plate&#10;&#10;Description automatically generated">
            <a:extLst>
              <a:ext uri="{FF2B5EF4-FFF2-40B4-BE49-F238E27FC236}">
                <a16:creationId xmlns:a16="http://schemas.microsoft.com/office/drawing/2014/main" id="{2FE28581-EE40-7E18-A1DD-45A86FD6F1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2859" y="2297768"/>
            <a:ext cx="720000" cy="720000"/>
          </a:xfrm>
          <a:prstGeom prst="rect">
            <a:avLst/>
          </a:prstGeom>
        </p:spPr>
      </p:pic>
      <p:pic>
        <p:nvPicPr>
          <p:cNvPr id="4" name="Picture 3" descr="A cartoon of a milk carton&#10;&#10;Description automatically generated">
            <a:extLst>
              <a:ext uri="{FF2B5EF4-FFF2-40B4-BE49-F238E27FC236}">
                <a16:creationId xmlns:a16="http://schemas.microsoft.com/office/drawing/2014/main" id="{23386A8E-2AC3-D96B-ACA7-46FCCD0D4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918" y="2983032"/>
            <a:ext cx="468000" cy="468000"/>
          </a:xfrm>
          <a:prstGeom prst="rect">
            <a:avLst/>
          </a:prstGeom>
        </p:spPr>
      </p:pic>
      <p:pic>
        <p:nvPicPr>
          <p:cNvPr id="5" name="Picture 4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C92ABE18-2D6D-385F-CC4E-ECBEA821C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6918" y="3518183"/>
            <a:ext cx="677160" cy="432000"/>
          </a:xfrm>
          <a:prstGeom prst="rect">
            <a:avLst/>
          </a:prstGeom>
        </p:spPr>
      </p:pic>
      <p:pic>
        <p:nvPicPr>
          <p:cNvPr id="6" name="Picture 5" descr="A piece of butter on a plate&#10;&#10;Description automatically generated">
            <a:extLst>
              <a:ext uri="{FF2B5EF4-FFF2-40B4-BE49-F238E27FC236}">
                <a16:creationId xmlns:a16="http://schemas.microsoft.com/office/drawing/2014/main" id="{6FD572B5-3104-16E9-1591-81B107F293D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9138" y="3374183"/>
            <a:ext cx="720000" cy="720000"/>
          </a:xfrm>
          <a:prstGeom prst="rect">
            <a:avLst/>
          </a:prstGeom>
        </p:spPr>
      </p:pic>
      <p:pic>
        <p:nvPicPr>
          <p:cNvPr id="7" name="Picture 6" descr="A piece of butter on a plate&#10;&#10;Description automatically generated">
            <a:extLst>
              <a:ext uri="{FF2B5EF4-FFF2-40B4-BE49-F238E27FC236}">
                <a16:creationId xmlns:a16="http://schemas.microsoft.com/office/drawing/2014/main" id="{D0DAAEEC-7C38-FF63-FDE7-B97720F154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94942" y="3883450"/>
            <a:ext cx="720000" cy="720000"/>
          </a:xfrm>
          <a:prstGeom prst="rect">
            <a:avLst/>
          </a:prstGeom>
        </p:spPr>
      </p:pic>
      <p:pic>
        <p:nvPicPr>
          <p:cNvPr id="8" name="Picture 7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C2EBF20E-3B02-C064-17DF-33FB0CC1D9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4172" y="4053189"/>
            <a:ext cx="519544" cy="468000"/>
          </a:xfrm>
          <a:prstGeom prst="rect">
            <a:avLst/>
          </a:prstGeom>
        </p:spPr>
      </p:pic>
      <p:pic>
        <p:nvPicPr>
          <p:cNvPr id="9" name="Picture 8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853E1D3F-1834-42CA-B111-C9FA25DA75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6918" y="4590726"/>
            <a:ext cx="677160" cy="432000"/>
          </a:xfrm>
          <a:prstGeom prst="rect">
            <a:avLst/>
          </a:prstGeom>
        </p:spPr>
      </p:pic>
      <p:pic>
        <p:nvPicPr>
          <p:cNvPr id="10" name="Picture 9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4F30CA4D-5AC9-210A-C541-1EFDCD6D4E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2601" y="4590726"/>
            <a:ext cx="519544" cy="46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8A4E1AC-E1D7-FA85-12CE-BC767E528161}"/>
              </a:ext>
            </a:extLst>
          </p:cNvPr>
          <p:cNvSpPr/>
          <p:nvPr/>
        </p:nvSpPr>
        <p:spPr>
          <a:xfrm>
            <a:off x="7580848" y="2930107"/>
            <a:ext cx="3915784" cy="534067"/>
          </a:xfrm>
          <a:prstGeom prst="rect">
            <a:avLst/>
          </a:prstGeom>
          <a:solidFill>
            <a:srgbClr val="FF0000">
              <a:alpha val="60000"/>
            </a:srgbClr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ED14E95-A6D6-6B5F-566E-4FC062B27138}"/>
              </a:ext>
            </a:extLst>
          </p:cNvPr>
          <p:cNvSpPr/>
          <p:nvPr/>
        </p:nvSpPr>
        <p:spPr>
          <a:xfrm>
            <a:off x="7587434" y="4019424"/>
            <a:ext cx="3915784" cy="534067"/>
          </a:xfrm>
          <a:prstGeom prst="rect">
            <a:avLst/>
          </a:prstGeom>
          <a:solidFill>
            <a:srgbClr val="FF0000">
              <a:alpha val="60000"/>
            </a:srgbClr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7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D6486026-E657-8F8E-E201-3FE705395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table with food items on it&#10;&#10;Description automatically generated">
            <a:extLst>
              <a:ext uri="{FF2B5EF4-FFF2-40B4-BE49-F238E27FC236}">
                <a16:creationId xmlns:a16="http://schemas.microsoft.com/office/drawing/2014/main" id="{37DFEBA7-5AC8-B8B1-9488-28927B774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27" y="923247"/>
            <a:ext cx="6234378" cy="4320000"/>
          </a:xfrm>
          <a:prstGeom prst="rect">
            <a:avLst/>
          </a:prstGeom>
        </p:spPr>
      </p:pic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4A086F31-E705-666E-CAE9-BBE2508877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6659830"/>
              </p:ext>
            </p:extLst>
          </p:nvPr>
        </p:nvGraphicFramePr>
        <p:xfrm>
          <a:off x="7584141" y="1308065"/>
          <a:ext cx="3915784" cy="2700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07746">
                  <a:extLst>
                    <a:ext uri="{9D8B030D-6E8A-4147-A177-3AD203B41FA5}">
                      <a16:colId xmlns:a16="http://schemas.microsoft.com/office/drawing/2014/main" val="1393200218"/>
                    </a:ext>
                  </a:extLst>
                </a:gridCol>
                <a:gridCol w="1108038">
                  <a:extLst>
                    <a:ext uri="{9D8B030D-6E8A-4147-A177-3AD203B41FA5}">
                      <a16:colId xmlns:a16="http://schemas.microsoft.com/office/drawing/2014/main" val="2219170480"/>
                    </a:ext>
                  </a:extLst>
                </a:gridCol>
              </a:tblGrid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Item 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/>
                          </a:solidFill>
                        </a:rPr>
                        <a:t>Frequency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137697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061837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000823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425187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1383002"/>
                  </a:ext>
                </a:extLst>
              </a:tr>
            </a:tbl>
          </a:graphicData>
        </a:graphic>
      </p:graphicFrame>
      <p:pic>
        <p:nvPicPr>
          <p:cNvPr id="32" name="Picture 31" descr="A cartoon of a milk carton&#10;&#10;Description automatically generated">
            <a:extLst>
              <a:ext uri="{FF2B5EF4-FFF2-40B4-BE49-F238E27FC236}">
                <a16:creationId xmlns:a16="http://schemas.microsoft.com/office/drawing/2014/main" id="{9A145C9D-A255-9BF0-D46D-A661CEBB6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754" y="1895610"/>
            <a:ext cx="468000" cy="468000"/>
          </a:xfrm>
          <a:prstGeom prst="rect">
            <a:avLst/>
          </a:prstGeom>
        </p:spPr>
      </p:pic>
      <p:pic>
        <p:nvPicPr>
          <p:cNvPr id="36" name="Picture 35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D3C76479-9B88-95E9-D6DF-F5DA642D64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7931" y="1914950"/>
            <a:ext cx="677160" cy="432000"/>
          </a:xfrm>
          <a:prstGeom prst="rect">
            <a:avLst/>
          </a:prstGeom>
        </p:spPr>
      </p:pic>
      <p:pic>
        <p:nvPicPr>
          <p:cNvPr id="2" name="Picture 1" descr="A cartoon of a milk carton&#10;&#10;Description automatically generated">
            <a:extLst>
              <a:ext uri="{FF2B5EF4-FFF2-40B4-BE49-F238E27FC236}">
                <a16:creationId xmlns:a16="http://schemas.microsoft.com/office/drawing/2014/main" id="{308E3F20-0B31-277B-1E10-297F63BBB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0754" y="2428599"/>
            <a:ext cx="468000" cy="468000"/>
          </a:xfrm>
          <a:prstGeom prst="rect">
            <a:avLst/>
          </a:prstGeom>
        </p:spPr>
      </p:pic>
      <p:pic>
        <p:nvPicPr>
          <p:cNvPr id="5" name="Picture 4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004F6ADB-ABCB-23F7-DC9C-C1ED52B428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9463" y="2993168"/>
            <a:ext cx="677160" cy="432000"/>
          </a:xfrm>
          <a:prstGeom prst="rect">
            <a:avLst/>
          </a:prstGeom>
        </p:spPr>
      </p:pic>
      <p:pic>
        <p:nvPicPr>
          <p:cNvPr id="6" name="Picture 5" descr="A piece of butter on a plate&#10;&#10;Description automatically generated">
            <a:extLst>
              <a:ext uri="{FF2B5EF4-FFF2-40B4-BE49-F238E27FC236}">
                <a16:creationId xmlns:a16="http://schemas.microsoft.com/office/drawing/2014/main" id="{44397C53-0DC5-2629-48DB-EDA316A428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1683" y="2849168"/>
            <a:ext cx="720000" cy="720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C2BF3BD-BE92-2965-D9DA-1D0B4C657A02}"/>
              </a:ext>
            </a:extLst>
          </p:cNvPr>
          <p:cNvSpPr/>
          <p:nvPr/>
        </p:nvSpPr>
        <p:spPr>
          <a:xfrm>
            <a:off x="7584141" y="2396507"/>
            <a:ext cx="3915784" cy="534067"/>
          </a:xfrm>
          <a:prstGeom prst="rect">
            <a:avLst/>
          </a:prstGeom>
          <a:solidFill>
            <a:srgbClr val="FF0000">
              <a:alpha val="60000"/>
            </a:srgbClr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pic>
        <p:nvPicPr>
          <p:cNvPr id="13" name="Picture 12" descr="A piece of butter on a plate&#10;&#10;Description automatically generated">
            <a:extLst>
              <a:ext uri="{FF2B5EF4-FFF2-40B4-BE49-F238E27FC236}">
                <a16:creationId xmlns:a16="http://schemas.microsoft.com/office/drawing/2014/main" id="{7403B8A7-8D1B-3DFB-650A-3E86EBBCE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2033" y="1769610"/>
            <a:ext cx="720000" cy="720000"/>
          </a:xfrm>
          <a:prstGeom prst="rect">
            <a:avLst/>
          </a:prstGeom>
        </p:spPr>
      </p:pic>
      <p:pic>
        <p:nvPicPr>
          <p:cNvPr id="14" name="Picture 13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A97C9D9D-C2F7-3308-A711-0E51F55B6E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2261" y="2428599"/>
            <a:ext cx="519544" cy="468000"/>
          </a:xfrm>
          <a:prstGeom prst="rect">
            <a:avLst/>
          </a:prstGeom>
        </p:spPr>
      </p:pic>
      <p:pic>
        <p:nvPicPr>
          <p:cNvPr id="15" name="Picture 14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C75A83DB-AFF5-F3BF-1906-DC3B44E77D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1683" y="2477912"/>
            <a:ext cx="677160" cy="432000"/>
          </a:xfrm>
          <a:prstGeom prst="rect">
            <a:avLst/>
          </a:prstGeom>
        </p:spPr>
      </p:pic>
      <p:pic>
        <p:nvPicPr>
          <p:cNvPr id="16" name="Picture 15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64ED04AA-182A-4C27-9AF2-0BD9FB7618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2261" y="2975168"/>
            <a:ext cx="519544" cy="468000"/>
          </a:xfrm>
          <a:prstGeom prst="rect">
            <a:avLst/>
          </a:prstGeom>
        </p:spPr>
      </p:pic>
      <p:pic>
        <p:nvPicPr>
          <p:cNvPr id="17" name="Picture 16" descr="A cartoon of a milk carton&#10;&#10;Description automatically generated">
            <a:extLst>
              <a:ext uri="{FF2B5EF4-FFF2-40B4-BE49-F238E27FC236}">
                <a16:creationId xmlns:a16="http://schemas.microsoft.com/office/drawing/2014/main" id="{DB851592-21A5-DDAF-C6F7-7B8537164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2597" y="3512418"/>
            <a:ext cx="468000" cy="468000"/>
          </a:xfrm>
          <a:prstGeom prst="rect">
            <a:avLst/>
          </a:prstGeom>
        </p:spPr>
      </p:pic>
      <p:pic>
        <p:nvPicPr>
          <p:cNvPr id="18" name="Picture 17" descr="A piece of butter on a plate&#10;&#10;Description automatically generated">
            <a:extLst>
              <a:ext uri="{FF2B5EF4-FFF2-40B4-BE49-F238E27FC236}">
                <a16:creationId xmlns:a16="http://schemas.microsoft.com/office/drawing/2014/main" id="{E7842401-200A-73CC-F3CE-2F0B516E1F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9718" y="3370412"/>
            <a:ext cx="720000" cy="720000"/>
          </a:xfrm>
          <a:prstGeom prst="rect">
            <a:avLst/>
          </a:prstGeom>
        </p:spPr>
      </p:pic>
      <p:pic>
        <p:nvPicPr>
          <p:cNvPr id="19" name="Picture 18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8F589849-D2BE-EA6C-302E-4690E26602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42261" y="3522458"/>
            <a:ext cx="519544" cy="46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B9B494C-EC16-D5DF-7A0F-B306E6763EDF}"/>
              </a:ext>
            </a:extLst>
          </p:cNvPr>
          <p:cNvSpPr/>
          <p:nvPr/>
        </p:nvSpPr>
        <p:spPr>
          <a:xfrm>
            <a:off x="7584141" y="2928691"/>
            <a:ext cx="3915784" cy="534067"/>
          </a:xfrm>
          <a:prstGeom prst="rect">
            <a:avLst/>
          </a:prstGeom>
          <a:solidFill>
            <a:srgbClr val="FF0000">
              <a:alpha val="60000"/>
            </a:srgbClr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69F7F9D-0262-7859-E07C-0A6B6504650A}"/>
              </a:ext>
            </a:extLst>
          </p:cNvPr>
          <p:cNvSpPr/>
          <p:nvPr/>
        </p:nvSpPr>
        <p:spPr>
          <a:xfrm>
            <a:off x="7584141" y="3473057"/>
            <a:ext cx="3915784" cy="534067"/>
          </a:xfrm>
          <a:prstGeom prst="rect">
            <a:avLst/>
          </a:prstGeom>
          <a:solidFill>
            <a:srgbClr val="FF0000">
              <a:alpha val="60000"/>
            </a:srgbClr>
          </a:solidFill>
          <a:ln w="762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216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1" grpId="0" animBg="1"/>
      <p:bldP spid="2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8E6A8A-EBD7-84AD-40C4-B730975A0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7672C-96A0-12AA-EAE8-A8AC889B3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Support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1241F-95C5-3372-1F40-76CCBE47A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sz="3500" dirty="0"/>
              <a:t>Support is an indication of how frequently the itemset appears in the dataset.</a:t>
            </a:r>
          </a:p>
          <a:p>
            <a:endParaRPr lang="en-PH" sz="3500" dirty="0"/>
          </a:p>
          <a:p>
            <a:pPr marL="0" indent="0">
              <a:buNone/>
            </a:pPr>
            <a:r>
              <a:rPr lang="en-PH" sz="3500" dirty="0"/>
              <a:t>This is an indication of how popular an item is in a dataset.</a:t>
            </a:r>
          </a:p>
        </p:txBody>
      </p:sp>
    </p:spTree>
    <p:extLst>
      <p:ext uri="{BB962C8B-B14F-4D97-AF65-F5344CB8AC3E}">
        <p14:creationId xmlns:p14="http://schemas.microsoft.com/office/powerpoint/2010/main" val="244413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F3C3FA-6344-E353-1AA9-E48EE41FC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7744A-4E5E-5740-AC11-EAB647CED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Support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68AAFE9D-E2A6-5993-2636-A2EAB68B33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286869"/>
                <a:ext cx="10515600" cy="1661187"/>
              </a:xfrm>
              <a:ln w="38100">
                <a:solidFill>
                  <a:schemeClr val="tx1"/>
                </a:solidFill>
              </a:ln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endParaRPr lang="en-PH" sz="30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PH" sz="3000" b="0" i="1" smtClean="0">
                          <a:latin typeface="Cambria Math" panose="02040503050406030204" pitchFamily="18" charset="0"/>
                        </a:rPr>
                        <m:t>𝑆𝑢𝑝𝑝𝑜𝑟𝑡</m:t>
                      </m:r>
                      <m:r>
                        <a:rPr lang="en-PH" sz="3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PH" sz="3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𝑡𝑟𝑎𝑛𝑠𝑎𝑐𝑡𝑖𝑜𝑛𝑠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𝑐𝑜𝑛𝑡𝑎𝑖𝑛𝑖𝑛𝑔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𝑏𝑜𝑡h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𝑎𝑛𝑑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num>
                        <m:den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𝑇𝑜𝑡𝑎𝑙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𝑛𝑢𝑚𝑏𝑒𝑟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𝑡𝑟𝑎𝑛𝑠𝑎𝑐𝑡𝑖𝑜𝑛𝑠</m:t>
                          </m:r>
                        </m:den>
                      </m:f>
                    </m:oMath>
                  </m:oMathPara>
                </a14:m>
                <a:endParaRPr lang="en-PH" sz="3000" dirty="0"/>
              </a:p>
              <a:p>
                <a:pPr marL="0" indent="0">
                  <a:buNone/>
                </a:pPr>
                <a:endParaRPr lang="en-PH" sz="3000" dirty="0"/>
              </a:p>
              <a:p>
                <a:pPr marL="0" indent="0">
                  <a:buNone/>
                </a:pPr>
                <a:endParaRPr lang="en-PH" sz="30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68AAFE9D-E2A6-5993-2636-A2EAB68B33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286869"/>
                <a:ext cx="10515600" cy="1661187"/>
              </a:xfrm>
              <a:blipFill>
                <a:blip r:embed="rId2"/>
                <a:stretch>
                  <a:fillRect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04738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EA4DA6-20EA-FE5C-EBE6-93DD2A514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DB5F2-9D8F-57FE-0922-FFE22B192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Confidence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9F79A-1DBC-2E0F-CA4C-280E815F7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686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sz="3500" dirty="0"/>
              <a:t>Confidence is an indication of how often the rule has been found to be true.</a:t>
            </a:r>
          </a:p>
          <a:p>
            <a:pPr marL="0" indent="0">
              <a:buNone/>
            </a:pPr>
            <a:endParaRPr lang="en-PH" sz="3500" dirty="0"/>
          </a:p>
          <a:p>
            <a:pPr marL="0" indent="0">
              <a:buNone/>
            </a:pPr>
            <a:r>
              <a:rPr lang="en-PH" sz="3500" dirty="0"/>
              <a:t>Confidence says how likely item Y is purchased when item X is purchased</a:t>
            </a:r>
          </a:p>
        </p:txBody>
      </p:sp>
    </p:spTree>
    <p:extLst>
      <p:ext uri="{BB962C8B-B14F-4D97-AF65-F5344CB8AC3E}">
        <p14:creationId xmlns:p14="http://schemas.microsoft.com/office/powerpoint/2010/main" val="3784207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28B683-832E-3B18-7A2D-21D2F0EFA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70FF1-14AA-C968-2EAE-FECE1241E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Confidence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800B6A-1DE4-EECF-E139-2CC07F925FA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286869"/>
                <a:ext cx="10515600" cy="1661187"/>
              </a:xfrm>
              <a:ln w="38100">
                <a:solidFill>
                  <a:schemeClr val="tx1"/>
                </a:solidFill>
              </a:ln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:endParaRPr lang="en-PH" sz="30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PH" sz="3000" b="0" i="1" smtClean="0">
                          <a:latin typeface="Cambria Math" panose="02040503050406030204" pitchFamily="18" charset="0"/>
                        </a:rPr>
                        <m:t>𝐶𝑜𝑛𝑓𝑖𝑑𝑒𝑛𝑐𝑒</m:t>
                      </m:r>
                      <m:r>
                        <a:rPr lang="en-PH" sz="30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PH" sz="3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𝑡𝑟𝑎𝑛𝑠𝑎𝑐𝑡𝑖𝑜𝑛𝑠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𝑐𝑜𝑛𝑡𝑎𝑖𝑛𝑖𝑛𝑔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𝑏𝑜𝑡h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𝑎𝑛𝑑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num>
                        <m:den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𝑡𝑟𝑎𝑛𝑠𝑎𝑐𝑡𝑖𝑜𝑛𝑠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𝑐𝑜𝑛𝑡𝑎𝑖𝑛𝑖𝑛𝑔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PH" sz="3000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den>
                      </m:f>
                    </m:oMath>
                  </m:oMathPara>
                </a14:m>
                <a:endParaRPr lang="en-PH" sz="3000" dirty="0"/>
              </a:p>
              <a:p>
                <a:pPr marL="0" indent="0">
                  <a:buNone/>
                </a:pPr>
                <a:endParaRPr lang="en-PH" sz="3000" dirty="0"/>
              </a:p>
              <a:p>
                <a:pPr marL="0" indent="0">
                  <a:buNone/>
                </a:pPr>
                <a:endParaRPr lang="en-PH" sz="3000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3C800B6A-1DE4-EECF-E139-2CC07F925F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286869"/>
                <a:ext cx="10515600" cy="1661187"/>
              </a:xfrm>
              <a:blipFill>
                <a:blip r:embed="rId2"/>
                <a:stretch>
                  <a:fillRect/>
                </a:stretch>
              </a:blipFill>
              <a:ln w="38100"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47614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B86DCB0D-C1E5-8079-ADED-DC35E4200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09CD7BA-F44B-CF92-0FE6-7D21010830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3903508"/>
              </p:ext>
            </p:extLst>
          </p:nvPr>
        </p:nvGraphicFramePr>
        <p:xfrm>
          <a:off x="1141037" y="417871"/>
          <a:ext cx="10553736" cy="594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657602">
                  <a:extLst>
                    <a:ext uri="{9D8B030D-6E8A-4147-A177-3AD203B41FA5}">
                      <a16:colId xmlns:a16="http://schemas.microsoft.com/office/drawing/2014/main" val="1393200218"/>
                    </a:ext>
                  </a:extLst>
                </a:gridCol>
                <a:gridCol w="2121649">
                  <a:extLst>
                    <a:ext uri="{9D8B030D-6E8A-4147-A177-3AD203B41FA5}">
                      <a16:colId xmlns:a16="http://schemas.microsoft.com/office/drawing/2014/main" val="2219170480"/>
                    </a:ext>
                  </a:extLst>
                </a:gridCol>
                <a:gridCol w="3774485">
                  <a:extLst>
                    <a:ext uri="{9D8B030D-6E8A-4147-A177-3AD203B41FA5}">
                      <a16:colId xmlns:a16="http://schemas.microsoft.com/office/drawing/2014/main" val="1413377552"/>
                    </a:ext>
                  </a:extLst>
                </a:gridCol>
              </a:tblGrid>
              <a:tr h="849600">
                <a:tc>
                  <a:txBody>
                    <a:bodyPr/>
                    <a:lstStyle/>
                    <a:p>
                      <a:pPr algn="ctr"/>
                      <a:r>
                        <a:rPr lang="en-US" sz="2500" b="1" dirty="0">
                          <a:solidFill>
                            <a:schemeClr val="tx1"/>
                          </a:solidFill>
                        </a:rPr>
                        <a:t>Rule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b="1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b="1" dirty="0">
                          <a:solidFill>
                            <a:schemeClr val="tx1"/>
                          </a:solidFill>
                        </a:rPr>
                        <a:t>Confidence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1376971"/>
                  </a:ext>
                </a:extLst>
              </a:tr>
              <a:tr h="8496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66.67%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0618370"/>
                  </a:ext>
                </a:extLst>
              </a:tr>
              <a:tr h="8496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60.00%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0008233"/>
                  </a:ext>
                </a:extLst>
              </a:tr>
              <a:tr h="8496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60.00%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0425187"/>
                  </a:ext>
                </a:extLst>
              </a:tr>
              <a:tr h="8496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85.70%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1383002"/>
                  </a:ext>
                </a:extLst>
              </a:tr>
              <a:tr h="8496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85.70%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6295497"/>
                  </a:ext>
                </a:extLst>
              </a:tr>
              <a:tr h="849600">
                <a:tc>
                  <a:txBody>
                    <a:bodyPr/>
                    <a:lstStyle/>
                    <a:p>
                      <a:pPr algn="ctr"/>
                      <a:endParaRPr lang="en-US" sz="1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50%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a:t>66.67%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290673"/>
                  </a:ext>
                </a:extLst>
              </a:tr>
            </a:tbl>
          </a:graphicData>
        </a:graphic>
      </p:graphicFrame>
      <p:pic>
        <p:nvPicPr>
          <p:cNvPr id="4" name="Picture 3" descr="A cartoon of a milk carton&#10;&#10;Description automatically generated">
            <a:extLst>
              <a:ext uri="{FF2B5EF4-FFF2-40B4-BE49-F238E27FC236}">
                <a16:creationId xmlns:a16="http://schemas.microsoft.com/office/drawing/2014/main" id="{3BA41E18-5B53-060E-B837-8651F9D3C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740" y="1474584"/>
            <a:ext cx="468000" cy="468000"/>
          </a:xfrm>
          <a:prstGeom prst="rect">
            <a:avLst/>
          </a:prstGeom>
        </p:spPr>
      </p:pic>
      <p:pic>
        <p:nvPicPr>
          <p:cNvPr id="7" name="Picture 6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378CBCBB-470B-0EE0-FFD2-E0B1D0516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2859" y="1539826"/>
            <a:ext cx="677160" cy="432000"/>
          </a:xfrm>
          <a:prstGeom prst="rect">
            <a:avLst/>
          </a:prstGeom>
        </p:spPr>
      </p:pic>
      <p:pic>
        <p:nvPicPr>
          <p:cNvPr id="8" name="Picture 7" descr="A piece of butter on a plate&#10;&#10;Description automatically generated">
            <a:extLst>
              <a:ext uri="{FF2B5EF4-FFF2-40B4-BE49-F238E27FC236}">
                <a16:creationId xmlns:a16="http://schemas.microsoft.com/office/drawing/2014/main" id="{AB36B7C1-20D9-089A-567A-53F0B5C59D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7898" y="1342767"/>
            <a:ext cx="720000" cy="720000"/>
          </a:xfrm>
          <a:prstGeom prst="rect">
            <a:avLst/>
          </a:prstGeom>
        </p:spPr>
      </p:pic>
      <p:sp>
        <p:nvSpPr>
          <p:cNvPr id="9" name="Left Brace 8">
            <a:extLst>
              <a:ext uri="{FF2B5EF4-FFF2-40B4-BE49-F238E27FC236}">
                <a16:creationId xmlns:a16="http://schemas.microsoft.com/office/drawing/2014/main" id="{F70F6BAC-E40C-3E41-5E37-0602D701BE32}"/>
              </a:ext>
            </a:extLst>
          </p:cNvPr>
          <p:cNvSpPr/>
          <p:nvPr/>
        </p:nvSpPr>
        <p:spPr>
          <a:xfrm>
            <a:off x="1500323" y="1407792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A2982B41-8AEB-B182-94AB-2778CACBB8E5}"/>
              </a:ext>
            </a:extLst>
          </p:cNvPr>
          <p:cNvSpPr/>
          <p:nvPr/>
        </p:nvSpPr>
        <p:spPr>
          <a:xfrm flipH="1">
            <a:off x="2142020" y="1407792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24" name="Picture 23" descr="A black arrows pointing to the left&#10;&#10;Description automatically generated">
            <a:extLst>
              <a:ext uri="{FF2B5EF4-FFF2-40B4-BE49-F238E27FC236}">
                <a16:creationId xmlns:a16="http://schemas.microsoft.com/office/drawing/2014/main" id="{54A85FA9-E659-2221-25B3-DFD36F15C0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23378" y="1514195"/>
            <a:ext cx="585256" cy="360000"/>
          </a:xfrm>
          <a:prstGeom prst="rect">
            <a:avLst/>
          </a:prstGeom>
        </p:spPr>
      </p:pic>
      <p:sp>
        <p:nvSpPr>
          <p:cNvPr id="28" name="Left Brace 27">
            <a:extLst>
              <a:ext uri="{FF2B5EF4-FFF2-40B4-BE49-F238E27FC236}">
                <a16:creationId xmlns:a16="http://schemas.microsoft.com/office/drawing/2014/main" id="{ACCE05AB-EC91-1436-4D74-79B2ED346F49}"/>
              </a:ext>
            </a:extLst>
          </p:cNvPr>
          <p:cNvSpPr/>
          <p:nvPr/>
        </p:nvSpPr>
        <p:spPr>
          <a:xfrm>
            <a:off x="3491353" y="1416364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37B90173-49D1-E985-831A-C5B7ADB5CC40}"/>
              </a:ext>
            </a:extLst>
          </p:cNvPr>
          <p:cNvSpPr/>
          <p:nvPr/>
        </p:nvSpPr>
        <p:spPr>
          <a:xfrm flipH="1">
            <a:off x="5289321" y="1407792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33" name="Picture 32" descr="A piece of butter on a plate&#10;&#10;Description automatically generated">
            <a:extLst>
              <a:ext uri="{FF2B5EF4-FFF2-40B4-BE49-F238E27FC236}">
                <a16:creationId xmlns:a16="http://schemas.microsoft.com/office/drawing/2014/main" id="{E58936E6-3C64-31D1-A392-D3B07174B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7898" y="2231368"/>
            <a:ext cx="720000" cy="720000"/>
          </a:xfrm>
          <a:prstGeom prst="rect">
            <a:avLst/>
          </a:prstGeom>
        </p:spPr>
      </p:pic>
      <p:sp>
        <p:nvSpPr>
          <p:cNvPr id="34" name="Left Brace 33">
            <a:extLst>
              <a:ext uri="{FF2B5EF4-FFF2-40B4-BE49-F238E27FC236}">
                <a16:creationId xmlns:a16="http://schemas.microsoft.com/office/drawing/2014/main" id="{21EADACE-6024-930B-2912-F0F8429C6C33}"/>
              </a:ext>
            </a:extLst>
          </p:cNvPr>
          <p:cNvSpPr/>
          <p:nvPr/>
        </p:nvSpPr>
        <p:spPr>
          <a:xfrm>
            <a:off x="1448847" y="2296393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11439099-DE40-C7C7-46AC-9599FFC10739}"/>
              </a:ext>
            </a:extLst>
          </p:cNvPr>
          <p:cNvSpPr/>
          <p:nvPr/>
        </p:nvSpPr>
        <p:spPr>
          <a:xfrm flipH="1">
            <a:off x="2281313" y="2296393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37" name="Picture 36" descr="A black arrows pointing to the left&#10;&#10;Description automatically generated">
            <a:extLst>
              <a:ext uri="{FF2B5EF4-FFF2-40B4-BE49-F238E27FC236}">
                <a16:creationId xmlns:a16="http://schemas.microsoft.com/office/drawing/2014/main" id="{5D980D2D-72D1-F3B6-8A06-BF6B95DB85B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23378" y="2402796"/>
            <a:ext cx="585256" cy="360000"/>
          </a:xfrm>
          <a:prstGeom prst="rect">
            <a:avLst/>
          </a:prstGeom>
        </p:spPr>
      </p:pic>
      <p:sp>
        <p:nvSpPr>
          <p:cNvPr id="38" name="Left Brace 37">
            <a:extLst>
              <a:ext uri="{FF2B5EF4-FFF2-40B4-BE49-F238E27FC236}">
                <a16:creationId xmlns:a16="http://schemas.microsoft.com/office/drawing/2014/main" id="{F50756D5-4146-0517-68A1-BAF37081C145}"/>
              </a:ext>
            </a:extLst>
          </p:cNvPr>
          <p:cNvSpPr/>
          <p:nvPr/>
        </p:nvSpPr>
        <p:spPr>
          <a:xfrm>
            <a:off x="3491353" y="2304965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34A43935-47A3-1AEB-042E-721CB1FC79A5}"/>
              </a:ext>
            </a:extLst>
          </p:cNvPr>
          <p:cNvSpPr/>
          <p:nvPr/>
        </p:nvSpPr>
        <p:spPr>
          <a:xfrm flipH="1">
            <a:off x="5289321" y="2296393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40" name="Picture 39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F86A8C24-FF5C-D889-AD2A-3018CC96A9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081" y="2375368"/>
            <a:ext cx="677160" cy="432000"/>
          </a:xfrm>
          <a:prstGeom prst="rect">
            <a:avLst/>
          </a:prstGeom>
        </p:spPr>
      </p:pic>
      <p:pic>
        <p:nvPicPr>
          <p:cNvPr id="41" name="Picture 40" descr="A cartoon of a milk carton&#10;&#10;Description automatically generated">
            <a:extLst>
              <a:ext uri="{FF2B5EF4-FFF2-40B4-BE49-F238E27FC236}">
                <a16:creationId xmlns:a16="http://schemas.microsoft.com/office/drawing/2014/main" id="{8205EC3A-F02F-4089-8A6B-D752F64A4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9050" y="2348796"/>
            <a:ext cx="468000" cy="468000"/>
          </a:xfrm>
          <a:prstGeom prst="rect">
            <a:avLst/>
          </a:prstGeom>
        </p:spPr>
      </p:pic>
      <p:pic>
        <p:nvPicPr>
          <p:cNvPr id="51" name="Picture 50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E05554B3-203E-9877-8E8F-865993C17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133" y="3237781"/>
            <a:ext cx="677160" cy="432000"/>
          </a:xfrm>
          <a:prstGeom prst="rect">
            <a:avLst/>
          </a:prstGeom>
        </p:spPr>
      </p:pic>
      <p:sp>
        <p:nvSpPr>
          <p:cNvPr id="53" name="Left Brace 52">
            <a:extLst>
              <a:ext uri="{FF2B5EF4-FFF2-40B4-BE49-F238E27FC236}">
                <a16:creationId xmlns:a16="http://schemas.microsoft.com/office/drawing/2014/main" id="{8180639B-4E67-3491-34E8-49C9B9C2C321}"/>
              </a:ext>
            </a:extLst>
          </p:cNvPr>
          <p:cNvSpPr/>
          <p:nvPr/>
        </p:nvSpPr>
        <p:spPr>
          <a:xfrm>
            <a:off x="1500323" y="3158806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4" name="Left Brace 53">
            <a:extLst>
              <a:ext uri="{FF2B5EF4-FFF2-40B4-BE49-F238E27FC236}">
                <a16:creationId xmlns:a16="http://schemas.microsoft.com/office/drawing/2014/main" id="{68E75DF7-9F92-964B-0DB4-A63B8AE7F641}"/>
              </a:ext>
            </a:extLst>
          </p:cNvPr>
          <p:cNvSpPr/>
          <p:nvPr/>
        </p:nvSpPr>
        <p:spPr>
          <a:xfrm flipH="1">
            <a:off x="2359767" y="3147435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55" name="Picture 54" descr="A black arrows pointing to the left&#10;&#10;Description automatically generated">
            <a:extLst>
              <a:ext uri="{FF2B5EF4-FFF2-40B4-BE49-F238E27FC236}">
                <a16:creationId xmlns:a16="http://schemas.microsoft.com/office/drawing/2014/main" id="{669DD886-4E7F-7EAE-8191-F46AD5D369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23378" y="3265209"/>
            <a:ext cx="585256" cy="360000"/>
          </a:xfrm>
          <a:prstGeom prst="rect">
            <a:avLst/>
          </a:prstGeom>
        </p:spPr>
      </p:pic>
      <p:sp>
        <p:nvSpPr>
          <p:cNvPr id="56" name="Left Brace 55">
            <a:extLst>
              <a:ext uri="{FF2B5EF4-FFF2-40B4-BE49-F238E27FC236}">
                <a16:creationId xmlns:a16="http://schemas.microsoft.com/office/drawing/2014/main" id="{A47D2EF8-6C49-2E4B-BA8B-B506C34A37E5}"/>
              </a:ext>
            </a:extLst>
          </p:cNvPr>
          <p:cNvSpPr/>
          <p:nvPr/>
        </p:nvSpPr>
        <p:spPr>
          <a:xfrm>
            <a:off x="3491353" y="3167378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7" name="Left Brace 56">
            <a:extLst>
              <a:ext uri="{FF2B5EF4-FFF2-40B4-BE49-F238E27FC236}">
                <a16:creationId xmlns:a16="http://schemas.microsoft.com/office/drawing/2014/main" id="{6CEC9163-4952-6001-D641-6CEBAD6D8E09}"/>
              </a:ext>
            </a:extLst>
          </p:cNvPr>
          <p:cNvSpPr/>
          <p:nvPr/>
        </p:nvSpPr>
        <p:spPr>
          <a:xfrm flipH="1">
            <a:off x="5289321" y="3158806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58" name="Picture 57" descr="A piece of butter on a plate&#10;&#10;Description automatically generated">
            <a:extLst>
              <a:ext uri="{FF2B5EF4-FFF2-40B4-BE49-F238E27FC236}">
                <a16:creationId xmlns:a16="http://schemas.microsoft.com/office/drawing/2014/main" id="{4842A8E2-8247-BD40-4D69-7A673A909F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7740" y="3069000"/>
            <a:ext cx="720000" cy="720000"/>
          </a:xfrm>
          <a:prstGeom prst="rect">
            <a:avLst/>
          </a:prstGeom>
        </p:spPr>
      </p:pic>
      <p:pic>
        <p:nvPicPr>
          <p:cNvPr id="59" name="Picture 58" descr="A cartoon of a milk carton&#10;&#10;Description automatically generated">
            <a:extLst>
              <a:ext uri="{FF2B5EF4-FFF2-40B4-BE49-F238E27FC236}">
                <a16:creationId xmlns:a16="http://schemas.microsoft.com/office/drawing/2014/main" id="{0836EE4E-0210-39DF-4E45-999C19C02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735" y="3211209"/>
            <a:ext cx="468000" cy="468000"/>
          </a:xfrm>
          <a:prstGeom prst="rect">
            <a:avLst/>
          </a:prstGeom>
        </p:spPr>
      </p:pic>
      <p:pic>
        <p:nvPicPr>
          <p:cNvPr id="60" name="Picture 59" descr="A cartoon of a milk carton&#10;&#10;Description automatically generated">
            <a:extLst>
              <a:ext uri="{FF2B5EF4-FFF2-40B4-BE49-F238E27FC236}">
                <a16:creationId xmlns:a16="http://schemas.microsoft.com/office/drawing/2014/main" id="{411D5871-D6F8-19AD-25E8-E778424CA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567" y="4067544"/>
            <a:ext cx="468000" cy="468000"/>
          </a:xfrm>
          <a:prstGeom prst="rect">
            <a:avLst/>
          </a:prstGeom>
        </p:spPr>
      </p:pic>
      <p:pic>
        <p:nvPicPr>
          <p:cNvPr id="61" name="Picture 60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A70825D6-7AF9-F5F7-5989-DE642A46D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946" y="4095205"/>
            <a:ext cx="677160" cy="432000"/>
          </a:xfrm>
          <a:prstGeom prst="rect">
            <a:avLst/>
          </a:prstGeom>
        </p:spPr>
      </p:pic>
      <p:pic>
        <p:nvPicPr>
          <p:cNvPr id="62" name="Picture 61" descr="A piece of butter on a plate&#10;&#10;Description automatically generated">
            <a:extLst>
              <a:ext uri="{FF2B5EF4-FFF2-40B4-BE49-F238E27FC236}">
                <a16:creationId xmlns:a16="http://schemas.microsoft.com/office/drawing/2014/main" id="{EB3E1B05-60F4-7B35-BB80-5FEC77717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725" y="3935727"/>
            <a:ext cx="720000" cy="720000"/>
          </a:xfrm>
          <a:prstGeom prst="rect">
            <a:avLst/>
          </a:prstGeom>
        </p:spPr>
      </p:pic>
      <p:sp>
        <p:nvSpPr>
          <p:cNvPr id="63" name="Left Brace 62">
            <a:extLst>
              <a:ext uri="{FF2B5EF4-FFF2-40B4-BE49-F238E27FC236}">
                <a16:creationId xmlns:a16="http://schemas.microsoft.com/office/drawing/2014/main" id="{491D2160-9D9D-30DB-9E92-4422DC2C23B5}"/>
              </a:ext>
            </a:extLst>
          </p:cNvPr>
          <p:cNvSpPr/>
          <p:nvPr/>
        </p:nvSpPr>
        <p:spPr>
          <a:xfrm>
            <a:off x="1449150" y="4000752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64" name="Left Brace 63">
            <a:extLst>
              <a:ext uri="{FF2B5EF4-FFF2-40B4-BE49-F238E27FC236}">
                <a16:creationId xmlns:a16="http://schemas.microsoft.com/office/drawing/2014/main" id="{D0608036-1FE7-45B4-DFC5-9F0A576FD78D}"/>
              </a:ext>
            </a:extLst>
          </p:cNvPr>
          <p:cNvSpPr/>
          <p:nvPr/>
        </p:nvSpPr>
        <p:spPr>
          <a:xfrm flipH="1">
            <a:off x="3014332" y="4000750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66" name="Left Brace 65">
            <a:extLst>
              <a:ext uri="{FF2B5EF4-FFF2-40B4-BE49-F238E27FC236}">
                <a16:creationId xmlns:a16="http://schemas.microsoft.com/office/drawing/2014/main" id="{FC62CE13-7B7C-3EAF-B98C-FE9F0394928E}"/>
              </a:ext>
            </a:extLst>
          </p:cNvPr>
          <p:cNvSpPr/>
          <p:nvPr/>
        </p:nvSpPr>
        <p:spPr>
          <a:xfrm>
            <a:off x="4219860" y="4000751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67" name="Left Brace 66">
            <a:extLst>
              <a:ext uri="{FF2B5EF4-FFF2-40B4-BE49-F238E27FC236}">
                <a16:creationId xmlns:a16="http://schemas.microsoft.com/office/drawing/2014/main" id="{859DE556-86E0-2304-8200-F2254CD16259}"/>
              </a:ext>
            </a:extLst>
          </p:cNvPr>
          <p:cNvSpPr/>
          <p:nvPr/>
        </p:nvSpPr>
        <p:spPr>
          <a:xfrm flipH="1">
            <a:off x="5238148" y="4000752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68" name="Picture 67" descr="A black arrows pointing to the left&#10;&#10;Description automatically generated">
            <a:extLst>
              <a:ext uri="{FF2B5EF4-FFF2-40B4-BE49-F238E27FC236}">
                <a16:creationId xmlns:a16="http://schemas.microsoft.com/office/drawing/2014/main" id="{1D7E5061-89CE-B361-2D12-E5E5F3CEAF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90781" y="4115727"/>
            <a:ext cx="585256" cy="360000"/>
          </a:xfrm>
          <a:prstGeom prst="rect">
            <a:avLst/>
          </a:prstGeom>
        </p:spPr>
      </p:pic>
      <p:pic>
        <p:nvPicPr>
          <p:cNvPr id="69" name="Picture 68" descr="A cartoon of a milk carton&#10;&#10;Description automatically generated">
            <a:extLst>
              <a:ext uri="{FF2B5EF4-FFF2-40B4-BE49-F238E27FC236}">
                <a16:creationId xmlns:a16="http://schemas.microsoft.com/office/drawing/2014/main" id="{B59FDEC8-E8A9-58E7-9278-F9F710EE8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740" y="4897489"/>
            <a:ext cx="468000" cy="468000"/>
          </a:xfrm>
          <a:prstGeom prst="rect">
            <a:avLst/>
          </a:prstGeom>
        </p:spPr>
      </p:pic>
      <p:pic>
        <p:nvPicPr>
          <p:cNvPr id="70" name="Picture 69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101DBF60-FD24-8140-8A2D-C1CB0C8D9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8689" y="4910323"/>
            <a:ext cx="677160" cy="432000"/>
          </a:xfrm>
          <a:prstGeom prst="rect">
            <a:avLst/>
          </a:prstGeom>
        </p:spPr>
      </p:pic>
      <p:pic>
        <p:nvPicPr>
          <p:cNvPr id="71" name="Picture 70" descr="A piece of butter on a plate&#10;&#10;Description automatically generated">
            <a:extLst>
              <a:ext uri="{FF2B5EF4-FFF2-40B4-BE49-F238E27FC236}">
                <a16:creationId xmlns:a16="http://schemas.microsoft.com/office/drawing/2014/main" id="{DE55C49B-7A29-B7D8-EDB6-100723281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3895" y="4734450"/>
            <a:ext cx="720000" cy="720000"/>
          </a:xfrm>
          <a:prstGeom prst="rect">
            <a:avLst/>
          </a:prstGeom>
        </p:spPr>
      </p:pic>
      <p:sp>
        <p:nvSpPr>
          <p:cNvPr id="72" name="Left Brace 71">
            <a:extLst>
              <a:ext uri="{FF2B5EF4-FFF2-40B4-BE49-F238E27FC236}">
                <a16:creationId xmlns:a16="http://schemas.microsoft.com/office/drawing/2014/main" id="{423BF375-52FB-460A-09B6-A35A5D55963F}"/>
              </a:ext>
            </a:extLst>
          </p:cNvPr>
          <p:cNvSpPr/>
          <p:nvPr/>
        </p:nvSpPr>
        <p:spPr>
          <a:xfrm>
            <a:off x="1500323" y="4830697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3" name="Left Brace 72">
            <a:extLst>
              <a:ext uri="{FF2B5EF4-FFF2-40B4-BE49-F238E27FC236}">
                <a16:creationId xmlns:a16="http://schemas.microsoft.com/office/drawing/2014/main" id="{90E855B4-1BE5-9BA6-F58C-C45FF62DDD66}"/>
              </a:ext>
            </a:extLst>
          </p:cNvPr>
          <p:cNvSpPr/>
          <p:nvPr/>
        </p:nvSpPr>
        <p:spPr>
          <a:xfrm flipH="1">
            <a:off x="3065505" y="4830695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4" name="Left Brace 73">
            <a:extLst>
              <a:ext uri="{FF2B5EF4-FFF2-40B4-BE49-F238E27FC236}">
                <a16:creationId xmlns:a16="http://schemas.microsoft.com/office/drawing/2014/main" id="{F3FE490A-38F1-5F14-BA4C-DE21BC1E28DE}"/>
              </a:ext>
            </a:extLst>
          </p:cNvPr>
          <p:cNvSpPr/>
          <p:nvPr/>
        </p:nvSpPr>
        <p:spPr>
          <a:xfrm>
            <a:off x="4271033" y="4830696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5" name="Left Brace 74">
            <a:extLst>
              <a:ext uri="{FF2B5EF4-FFF2-40B4-BE49-F238E27FC236}">
                <a16:creationId xmlns:a16="http://schemas.microsoft.com/office/drawing/2014/main" id="{45CD8548-26DC-6CC0-DAEA-ED4B3E8128B0}"/>
              </a:ext>
            </a:extLst>
          </p:cNvPr>
          <p:cNvSpPr/>
          <p:nvPr/>
        </p:nvSpPr>
        <p:spPr>
          <a:xfrm flipH="1">
            <a:off x="5289321" y="4830697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76" name="Picture 75" descr="A black arrows pointing to the left&#10;&#10;Description automatically generated">
            <a:extLst>
              <a:ext uri="{FF2B5EF4-FFF2-40B4-BE49-F238E27FC236}">
                <a16:creationId xmlns:a16="http://schemas.microsoft.com/office/drawing/2014/main" id="{27FFA60D-00F9-287A-3B1E-DE8E81CB3E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41954" y="4945672"/>
            <a:ext cx="585256" cy="360000"/>
          </a:xfrm>
          <a:prstGeom prst="rect">
            <a:avLst/>
          </a:prstGeom>
        </p:spPr>
      </p:pic>
      <p:pic>
        <p:nvPicPr>
          <p:cNvPr id="79" name="Picture 78" descr="A piece of butter on a plate&#10;&#10;Description automatically generated">
            <a:extLst>
              <a:ext uri="{FF2B5EF4-FFF2-40B4-BE49-F238E27FC236}">
                <a16:creationId xmlns:a16="http://schemas.microsoft.com/office/drawing/2014/main" id="{6BAECDA9-F453-F096-AF34-0BFA450964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1490" y="5619341"/>
            <a:ext cx="720000" cy="720000"/>
          </a:xfrm>
          <a:prstGeom prst="rect">
            <a:avLst/>
          </a:prstGeom>
        </p:spPr>
      </p:pic>
      <p:sp>
        <p:nvSpPr>
          <p:cNvPr id="80" name="Left Brace 79">
            <a:extLst>
              <a:ext uri="{FF2B5EF4-FFF2-40B4-BE49-F238E27FC236}">
                <a16:creationId xmlns:a16="http://schemas.microsoft.com/office/drawing/2014/main" id="{07EDD0C8-DEAC-3B8A-EE4B-57ACE82274F9}"/>
              </a:ext>
            </a:extLst>
          </p:cNvPr>
          <p:cNvSpPr/>
          <p:nvPr/>
        </p:nvSpPr>
        <p:spPr>
          <a:xfrm>
            <a:off x="1500323" y="5714384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1" name="Left Brace 80">
            <a:extLst>
              <a:ext uri="{FF2B5EF4-FFF2-40B4-BE49-F238E27FC236}">
                <a16:creationId xmlns:a16="http://schemas.microsoft.com/office/drawing/2014/main" id="{9D27E7D8-E230-6386-0216-3C34D75A5C11}"/>
              </a:ext>
            </a:extLst>
          </p:cNvPr>
          <p:cNvSpPr/>
          <p:nvPr/>
        </p:nvSpPr>
        <p:spPr>
          <a:xfrm flipH="1">
            <a:off x="3065505" y="5714382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2" name="Left Brace 81">
            <a:extLst>
              <a:ext uri="{FF2B5EF4-FFF2-40B4-BE49-F238E27FC236}">
                <a16:creationId xmlns:a16="http://schemas.microsoft.com/office/drawing/2014/main" id="{FF6E254A-391A-2A81-C823-0C66DDBE93F4}"/>
              </a:ext>
            </a:extLst>
          </p:cNvPr>
          <p:cNvSpPr/>
          <p:nvPr/>
        </p:nvSpPr>
        <p:spPr>
          <a:xfrm>
            <a:off x="4271033" y="5714383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3" name="Left Brace 82">
            <a:extLst>
              <a:ext uri="{FF2B5EF4-FFF2-40B4-BE49-F238E27FC236}">
                <a16:creationId xmlns:a16="http://schemas.microsoft.com/office/drawing/2014/main" id="{9EB5E4A9-48DD-DA36-8688-5717F5D2458F}"/>
              </a:ext>
            </a:extLst>
          </p:cNvPr>
          <p:cNvSpPr/>
          <p:nvPr/>
        </p:nvSpPr>
        <p:spPr>
          <a:xfrm flipH="1">
            <a:off x="5289321" y="5714384"/>
            <a:ext cx="343750" cy="572807"/>
          </a:xfrm>
          <a:prstGeom prst="lef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84" name="Picture 83" descr="A black arrows pointing to the left&#10;&#10;Description automatically generated">
            <a:extLst>
              <a:ext uri="{FF2B5EF4-FFF2-40B4-BE49-F238E27FC236}">
                <a16:creationId xmlns:a16="http://schemas.microsoft.com/office/drawing/2014/main" id="{688061B7-565B-B0A8-B255-8D068242A6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41954" y="5829359"/>
            <a:ext cx="585256" cy="360000"/>
          </a:xfrm>
          <a:prstGeom prst="rect">
            <a:avLst/>
          </a:prstGeom>
        </p:spPr>
      </p:pic>
      <p:pic>
        <p:nvPicPr>
          <p:cNvPr id="85" name="Picture 84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3BC9BEBC-8415-7DFA-26B3-B4D8E8CA9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279" y="5794430"/>
            <a:ext cx="677160" cy="432000"/>
          </a:xfrm>
          <a:prstGeom prst="rect">
            <a:avLst/>
          </a:prstGeom>
        </p:spPr>
      </p:pic>
      <p:pic>
        <p:nvPicPr>
          <p:cNvPr id="86" name="Picture 85" descr="A cartoon of a milk carton&#10;&#10;Description automatically generated">
            <a:extLst>
              <a:ext uri="{FF2B5EF4-FFF2-40B4-BE49-F238E27FC236}">
                <a16:creationId xmlns:a16="http://schemas.microsoft.com/office/drawing/2014/main" id="{9E6953DD-0662-953C-01C6-E5B394938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261" y="5758430"/>
            <a:ext cx="468000" cy="4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40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DB1E7-8059-F091-A06C-32FB9E697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B81BB-7FFC-872B-B3FD-C497938BD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>
                <a:solidFill>
                  <a:srgbClr val="002060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C3CA0-134D-F65A-58A3-52F0FFE55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596703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AB3F01-B55F-9A63-14C3-6FC44C166E39}"/>
              </a:ext>
            </a:extLst>
          </p:cNvPr>
          <p:cNvSpPr txBox="1">
            <a:spLocks/>
          </p:cNvSpPr>
          <p:nvPr/>
        </p:nvSpPr>
        <p:spPr>
          <a:xfrm>
            <a:off x="838200" y="228686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685800" algn="l">
              <a:buFont typeface="Wingdings" pitchFamily="2" charset="2"/>
              <a:buChar char="Ø"/>
            </a:pPr>
            <a:r>
              <a:rPr lang="en-US" sz="4000" b="1" dirty="0"/>
              <a:t>What is Association Rule Learning?</a:t>
            </a:r>
          </a:p>
          <a:p>
            <a:pPr marL="685800" indent="-685800" algn="l">
              <a:buFont typeface="Wingdings" pitchFamily="2" charset="2"/>
              <a:buChar char="Ø"/>
            </a:pPr>
            <a:r>
              <a:rPr lang="en-US" sz="4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Business Applications</a:t>
            </a:r>
          </a:p>
          <a:p>
            <a:pPr marL="685800" indent="-685800" algn="l">
              <a:buFont typeface="Wingdings" pitchFamily="2" charset="2"/>
              <a:buChar char="Ø"/>
            </a:pPr>
            <a:r>
              <a:rPr lang="en-US" sz="4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Apriori</a:t>
            </a:r>
            <a:r>
              <a:rPr lang="en-US" sz="4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Algorithm</a:t>
            </a:r>
          </a:p>
          <a:p>
            <a:pPr marL="685800" indent="-685800" algn="l">
              <a:buFont typeface="Wingdings" pitchFamily="2" charset="2"/>
              <a:buChar char="Ø"/>
            </a:pPr>
            <a:r>
              <a:rPr lang="en-US" sz="4000" b="1">
                <a:solidFill>
                  <a:schemeClr val="tx1">
                    <a:lumMod val="50000"/>
                    <a:lumOff val="50000"/>
                  </a:schemeClr>
                </a:solidFill>
              </a:rPr>
              <a:t>Metrics</a:t>
            </a:r>
            <a:endParaRPr lang="en-US" sz="4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685800" indent="-685800" algn="l">
              <a:buFont typeface="Wingdings" pitchFamily="2" charset="2"/>
              <a:buChar char="Ø"/>
            </a:pP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F040CE-CACD-0DC8-2221-0DE503F00D88}"/>
              </a:ext>
            </a:extLst>
          </p:cNvPr>
          <p:cNvSpPr txBox="1">
            <a:spLocks/>
          </p:cNvSpPr>
          <p:nvPr/>
        </p:nvSpPr>
        <p:spPr>
          <a:xfrm>
            <a:off x="838199" y="826369"/>
            <a:ext cx="1097404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>
                <a:solidFill>
                  <a:srgbClr val="32418C"/>
                </a:solidFill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3611571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91CF3-F71A-A02C-A1DC-4592F7955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Association Rule Learning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F4D9E-E34D-2924-4931-8A1452C0C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PH" sz="3000" dirty="0"/>
              <a:t>Is a rule-based unsupervised machine learning method for discovering relations between variables in large datasets.</a:t>
            </a:r>
          </a:p>
          <a:p>
            <a:endParaRPr lang="en-PH" sz="3000" dirty="0"/>
          </a:p>
          <a:p>
            <a:r>
              <a:rPr lang="en-PH" sz="3000" dirty="0"/>
              <a:t>The goal is to identify strong relations discovered in datasets using some measures such as confidence and lift.</a:t>
            </a:r>
          </a:p>
        </p:txBody>
      </p:sp>
    </p:spTree>
    <p:extLst>
      <p:ext uri="{BB962C8B-B14F-4D97-AF65-F5344CB8AC3E}">
        <p14:creationId xmlns:p14="http://schemas.microsoft.com/office/powerpoint/2010/main" val="3229185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A433E2-E365-7D87-EEBC-D31F4B3718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CCA1-BAC7-4176-48BB-77C98B884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Association Rule Learning	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AC5FFA-1E35-714F-264E-462FFADF25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286869"/>
                <a:ext cx="10515600" cy="122012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PH" sz="8000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PH" sz="8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PH" sz="8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PH" sz="8000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𝑌</m:t>
                      </m:r>
                    </m:oMath>
                  </m:oMathPara>
                </a14:m>
                <a:endParaRPr lang="en-PH" sz="8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AC5FFA-1E35-714F-264E-462FFADF25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286869"/>
                <a:ext cx="10515600" cy="1220124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7287F35-0345-40D8-1D71-F9A8184A66D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3648178"/>
                <a:ext cx="10515600" cy="2419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PH" sz="3000" b="1" dirty="0"/>
                  <a:t>Where</a:t>
                </a:r>
                <a:r>
                  <a:rPr lang="en-PH" sz="3000" dirty="0"/>
                  <a:t>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PH" sz="3200" b="1" i="1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</a:rPr>
                      <m:t>𝑿</m:t>
                    </m:r>
                  </m:oMath>
                </a14:m>
                <a:r>
                  <a:rPr lang="en-PH" sz="3000" dirty="0"/>
                  <a:t> is a separate itemset called an </a:t>
                </a:r>
                <a:r>
                  <a:rPr lang="en-PH" sz="3000" b="1" dirty="0">
                    <a:solidFill>
                      <a:srgbClr val="00B0F0"/>
                    </a:solidFill>
                  </a:rPr>
                  <a:t>antecedent</a:t>
                </a:r>
                <a:r>
                  <a:rPr lang="en-PH" sz="3000" dirty="0"/>
                  <a:t>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PH" sz="3000" b="1" i="1" smtClean="0">
                        <a:solidFill>
                          <a:srgbClr val="FFC000"/>
                        </a:solidFill>
                        <a:latin typeface="Cambria Math" panose="02040503050406030204" pitchFamily="18" charset="0"/>
                      </a:rPr>
                      <m:t>𝒀</m:t>
                    </m:r>
                  </m:oMath>
                </a14:m>
                <a:r>
                  <a:rPr lang="en-PH" sz="3000" dirty="0"/>
                  <a:t> is a separate itemset called a </a:t>
                </a:r>
                <a:r>
                  <a:rPr lang="en-PH" sz="3000" b="1" dirty="0">
                    <a:solidFill>
                      <a:srgbClr val="FFC000"/>
                    </a:solidFill>
                  </a:rPr>
                  <a:t>consequent</a:t>
                </a:r>
                <a:r>
                  <a:rPr lang="en-PH" sz="3000" dirty="0"/>
                  <a:t>.</a:t>
                </a:r>
              </a:p>
              <a:p>
                <a:pPr marL="0" indent="0">
                  <a:buNone/>
                </a:pPr>
                <a:endParaRPr lang="en-PH" sz="3000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7287F35-0345-40D8-1D71-F9A8184A66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3648178"/>
                <a:ext cx="10515600" cy="2419200"/>
              </a:xfrm>
              <a:prstGeom prst="rect">
                <a:avLst/>
              </a:prstGeom>
              <a:blipFill>
                <a:blip r:embed="rId3"/>
                <a:stretch>
                  <a:fillRect l="-1391" t="-4786"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59932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A82E0A-C4AD-9373-4D10-8D91E99574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2732461-3F85-8DA9-A7A2-F14B3DFD02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73683"/>
                <a:ext cx="10515600" cy="1220124"/>
              </a:xfrm>
            </p:spPr>
            <p:txBody>
              <a:bodyPr>
                <a:noAutofit/>
              </a:bodyPr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PH" sz="8000" b="0" i="1" smtClean="0">
                          <a:solidFill>
                            <a:srgbClr val="00B0F0"/>
                          </a:solidFill>
                          <a:latin typeface="Cambria Math" panose="02040503050406030204" pitchFamily="18" charset="0"/>
                        </a:rPr>
                        <m:t>𝑏𝑟𝑒𝑎𝑑</m:t>
                      </m:r>
                      <m:r>
                        <a:rPr lang="en-PH" sz="80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PH" sz="8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⟹</m:t>
                      </m:r>
                      <m:r>
                        <a:rPr lang="en-PH" sz="8000" b="0" i="1" smtClean="0">
                          <a:solidFill>
                            <a:srgbClr val="FFC00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𝑚𝑖𝑙𝑘</m:t>
                      </m:r>
                    </m:oMath>
                  </m:oMathPara>
                </a14:m>
                <a:endParaRPr lang="en-PH" sz="8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2732461-3F85-8DA9-A7A2-F14B3DFD02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73683"/>
                <a:ext cx="10515600" cy="1220124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PH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6E094C4-B5F8-EEC2-6CAA-EB29FE622651}"/>
              </a:ext>
            </a:extLst>
          </p:cNvPr>
          <p:cNvSpPr txBox="1">
            <a:spLocks/>
          </p:cNvSpPr>
          <p:nvPr/>
        </p:nvSpPr>
        <p:spPr>
          <a:xfrm>
            <a:off x="838200" y="4098664"/>
            <a:ext cx="10515600" cy="215152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PH" sz="3000" i="1" dirty="0"/>
              <a:t>For example, if we have an association rule</a:t>
            </a:r>
          </a:p>
          <a:p>
            <a:pPr marL="0" indent="0">
              <a:buNone/>
            </a:pPr>
            <a:endParaRPr lang="en-PH" sz="3000" i="1" dirty="0"/>
          </a:p>
          <a:p>
            <a:pPr marL="0" indent="0">
              <a:buNone/>
            </a:pPr>
            <a:r>
              <a:rPr lang="en-PH" sz="3000" i="1" dirty="0"/>
              <a:t>“If a customer buys bread, he is 70% likely to buy milk”</a:t>
            </a:r>
          </a:p>
          <a:p>
            <a:pPr marL="0" indent="0">
              <a:buNone/>
            </a:pPr>
            <a:endParaRPr lang="en-PH" sz="3000" i="1" dirty="0"/>
          </a:p>
          <a:p>
            <a:pPr marL="0" indent="0">
              <a:buNone/>
            </a:pPr>
            <a:r>
              <a:rPr lang="en-PH" sz="3000" b="1" i="1" dirty="0">
                <a:solidFill>
                  <a:srgbClr val="00B0F0"/>
                </a:solidFill>
              </a:rPr>
              <a:t>Bread</a:t>
            </a:r>
            <a:r>
              <a:rPr lang="en-PH" sz="3000" i="1" dirty="0"/>
              <a:t> is the antecedent and </a:t>
            </a:r>
            <a:r>
              <a:rPr lang="en-PH" sz="3000" b="1" i="1" dirty="0">
                <a:solidFill>
                  <a:srgbClr val="FFC000"/>
                </a:solidFill>
              </a:rPr>
              <a:t>milk</a:t>
            </a:r>
            <a:r>
              <a:rPr lang="en-PH" sz="3000" i="1" dirty="0"/>
              <a:t> is the consequent.</a:t>
            </a:r>
          </a:p>
          <a:p>
            <a:pPr marL="0" indent="0">
              <a:buNone/>
            </a:pPr>
            <a:endParaRPr lang="en-PH" sz="3000" i="1" dirty="0"/>
          </a:p>
        </p:txBody>
      </p:sp>
    </p:spTree>
    <p:extLst>
      <p:ext uri="{BB962C8B-B14F-4D97-AF65-F5344CB8AC3E}">
        <p14:creationId xmlns:p14="http://schemas.microsoft.com/office/powerpoint/2010/main" val="3246133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FF253-EEEE-573E-4D7C-52E6927AE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FC918-65BA-0A79-E7F9-93D0D7481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Association Rule Learning 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43EF2-0FD2-1F18-DE3C-9C482D458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PH" dirty="0"/>
              <a:t>All data used in this technique is </a:t>
            </a:r>
            <a:r>
              <a:rPr lang="en-PH" b="1" dirty="0"/>
              <a:t>categorical</a:t>
            </a:r>
            <a:r>
              <a:rPr lang="en-PH" dirty="0"/>
              <a:t>.</a:t>
            </a:r>
          </a:p>
          <a:p>
            <a:pPr marL="514350" indent="-514350">
              <a:buFont typeface="+mj-lt"/>
              <a:buAutoNum type="arabicPeriod"/>
            </a:pPr>
            <a:endParaRPr lang="en-PH" dirty="0"/>
          </a:p>
          <a:p>
            <a:pPr marL="514350" indent="-514350">
              <a:buFont typeface="+mj-lt"/>
              <a:buAutoNum type="arabicPeriod"/>
            </a:pPr>
            <a:r>
              <a:rPr lang="en-PH" dirty="0"/>
              <a:t>There is </a:t>
            </a:r>
            <a:r>
              <a:rPr lang="en-PH" b="1" dirty="0"/>
              <a:t>no dependent variable</a:t>
            </a:r>
            <a:r>
              <a:rPr lang="en-PH" dirty="0"/>
              <a:t>.</a:t>
            </a:r>
          </a:p>
          <a:p>
            <a:pPr marL="514350" indent="-514350">
              <a:buFont typeface="+mj-lt"/>
              <a:buAutoNum type="arabicPeriod"/>
            </a:pPr>
            <a:endParaRPr lang="en-PH" dirty="0"/>
          </a:p>
          <a:p>
            <a:pPr marL="514350" indent="-514350">
              <a:buFont typeface="+mj-lt"/>
              <a:buAutoNum type="arabicPeriod"/>
            </a:pPr>
            <a:r>
              <a:rPr lang="en-PH" dirty="0"/>
              <a:t>It input it accepts are mostly raw point-of-sale transaction data.</a:t>
            </a:r>
          </a:p>
          <a:p>
            <a:pPr marL="514350" indent="-514350">
              <a:buFont typeface="+mj-lt"/>
              <a:buAutoNum type="arabicPeriod"/>
            </a:pPr>
            <a:endParaRPr lang="en-PH" dirty="0"/>
          </a:p>
          <a:p>
            <a:pPr marL="514350" indent="-514350">
              <a:buFont typeface="+mj-lt"/>
              <a:buAutoNum type="arabicPeriod"/>
            </a:pPr>
            <a:r>
              <a:rPr lang="en-PH" dirty="0"/>
              <a:t>The output produced is the description of the most frequent relationship among variables.</a:t>
            </a:r>
          </a:p>
        </p:txBody>
      </p:sp>
    </p:spTree>
    <p:extLst>
      <p:ext uri="{BB962C8B-B14F-4D97-AF65-F5344CB8AC3E}">
        <p14:creationId xmlns:p14="http://schemas.microsoft.com/office/powerpoint/2010/main" val="2205446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68F22-8BE5-7842-423B-E266AE615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3B081-5678-BE75-03CA-E6F3BC0A8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Algorithms for generating Association 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BC50E-4E70-55D2-6C0F-7CB8B2F1E5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1623" y="3227894"/>
            <a:ext cx="2550458" cy="1478175"/>
          </a:xfrm>
          <a:ln w="57150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PH" sz="4300" dirty="0" err="1"/>
              <a:t>Apriori</a:t>
            </a:r>
            <a:r>
              <a:rPr lang="en-PH" sz="4300" dirty="0"/>
              <a:t> </a:t>
            </a:r>
          </a:p>
          <a:p>
            <a:pPr marL="0" indent="0" algn="ctr">
              <a:buNone/>
            </a:pPr>
            <a:r>
              <a:rPr lang="en-PH" sz="4300" dirty="0"/>
              <a:t>Algorithm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475F24-EBFE-EF63-A390-8316AA73D4FB}"/>
              </a:ext>
            </a:extLst>
          </p:cNvPr>
          <p:cNvSpPr txBox="1"/>
          <p:nvPr/>
        </p:nvSpPr>
        <p:spPr>
          <a:xfrm>
            <a:off x="4869179" y="3227894"/>
            <a:ext cx="2693446" cy="1415772"/>
          </a:xfrm>
          <a:prstGeom prst="rect">
            <a:avLst/>
          </a:pr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PH" sz="4300" dirty="0"/>
              <a:t>Eclat </a:t>
            </a:r>
          </a:p>
          <a:p>
            <a:pPr algn="ctr"/>
            <a:r>
              <a:rPr lang="en-PH" sz="4300" dirty="0"/>
              <a:t>Algorithm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04EA74-38F5-BE9F-705F-37104F29FD99}"/>
              </a:ext>
            </a:extLst>
          </p:cNvPr>
          <p:cNvSpPr txBox="1"/>
          <p:nvPr/>
        </p:nvSpPr>
        <p:spPr>
          <a:xfrm>
            <a:off x="8660353" y="3217736"/>
            <a:ext cx="2693447" cy="1415772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PH" sz="4300" dirty="0"/>
              <a:t>FP-growth </a:t>
            </a:r>
          </a:p>
          <a:p>
            <a:pPr algn="ctr"/>
            <a:r>
              <a:rPr lang="en-PH" sz="4300" dirty="0"/>
              <a:t>Algorithm</a:t>
            </a:r>
          </a:p>
        </p:txBody>
      </p:sp>
    </p:spTree>
    <p:extLst>
      <p:ext uri="{BB962C8B-B14F-4D97-AF65-F5344CB8AC3E}">
        <p14:creationId xmlns:p14="http://schemas.microsoft.com/office/powerpoint/2010/main" val="281941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827B2B-4D50-7322-33F8-BA2D63115C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D44A5-C2F4-1581-4C92-D3CC2371E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Business Applications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94EEA-F5E6-0BA0-D221-35BE0CA39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In online retail, association rule may suggest not to put one item on sale at a time and instead to create a bundle of products promoted as a package to sell other non-selling items.</a:t>
            </a:r>
          </a:p>
          <a:p>
            <a:endParaRPr lang="en-PH" dirty="0"/>
          </a:p>
          <a:p>
            <a:pPr marL="0" indent="0">
              <a:buNone/>
            </a:pP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611374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2BC30BB9-422D-9B6C-5E60-D78214471E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7046133-9B55-68B5-C9A2-5C259E4F3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8271965"/>
              </p:ext>
            </p:extLst>
          </p:nvPr>
        </p:nvGraphicFramePr>
        <p:xfrm>
          <a:off x="2304718" y="388742"/>
          <a:ext cx="8128000" cy="56492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94664130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99048917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3546679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22379828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577659721"/>
                    </a:ext>
                  </a:extLst>
                </a:gridCol>
              </a:tblGrid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464176"/>
                  </a:ext>
                </a:extLst>
              </a:tr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2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14086"/>
                  </a:ext>
                </a:extLst>
              </a:tr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3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52470"/>
                  </a:ext>
                </a:extLst>
              </a:tr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4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821872"/>
                  </a:ext>
                </a:extLst>
              </a:tr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5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1129221"/>
                  </a:ext>
                </a:extLst>
              </a:tr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6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774038"/>
                  </a:ext>
                </a:extLst>
              </a:tr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7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2975856"/>
                  </a:ext>
                </a:extLst>
              </a:tr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8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9610346"/>
                  </a:ext>
                </a:extLst>
              </a:tr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9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5706034"/>
                  </a:ext>
                </a:extLst>
              </a:tr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10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68689"/>
                  </a:ext>
                </a:extLst>
              </a:tr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11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491650"/>
                  </a:ext>
                </a:extLst>
              </a:tr>
              <a:tr h="470769">
                <a:tc>
                  <a:txBody>
                    <a:bodyPr/>
                    <a:lstStyle/>
                    <a:p>
                      <a:pPr algn="ctr"/>
                      <a:r>
                        <a:rPr lang="en-PH" b="1" dirty="0"/>
                        <a:t>12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P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2466519"/>
                  </a:ext>
                </a:extLst>
              </a:tr>
            </a:tbl>
          </a:graphicData>
        </a:graphic>
      </p:graphicFrame>
      <p:pic>
        <p:nvPicPr>
          <p:cNvPr id="15" name="Picture 14" descr="A cartoon of a milk carton&#10;&#10;Description automatically generated">
            <a:extLst>
              <a:ext uri="{FF2B5EF4-FFF2-40B4-BE49-F238E27FC236}">
                <a16:creationId xmlns:a16="http://schemas.microsoft.com/office/drawing/2014/main" id="{212D8FC3-1CF5-7436-9A58-5D97B9339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700" y="388742"/>
            <a:ext cx="468000" cy="468000"/>
          </a:xfrm>
          <a:prstGeom prst="rect">
            <a:avLst/>
          </a:prstGeom>
        </p:spPr>
      </p:pic>
      <p:pic>
        <p:nvPicPr>
          <p:cNvPr id="16" name="Picture 15" descr="A cartoon of a hard boiled egg&#10;&#10;Description automatically generated">
            <a:extLst>
              <a:ext uri="{FF2B5EF4-FFF2-40B4-BE49-F238E27FC236}">
                <a16:creationId xmlns:a16="http://schemas.microsoft.com/office/drawing/2014/main" id="{6C627943-C8F7-C012-3283-FAA46A289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267" y="388742"/>
            <a:ext cx="468000" cy="468000"/>
          </a:xfrm>
          <a:prstGeom prst="rect">
            <a:avLst/>
          </a:prstGeom>
        </p:spPr>
      </p:pic>
      <p:pic>
        <p:nvPicPr>
          <p:cNvPr id="17" name="Picture 16" descr="A piece of butter on a plate&#10;&#10;Description automatically generated">
            <a:extLst>
              <a:ext uri="{FF2B5EF4-FFF2-40B4-BE49-F238E27FC236}">
                <a16:creationId xmlns:a16="http://schemas.microsoft.com/office/drawing/2014/main" id="{7789E822-F252-46CF-06F4-90CD407E86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4752" y="263603"/>
            <a:ext cx="720000" cy="720000"/>
          </a:xfrm>
          <a:prstGeom prst="rect">
            <a:avLst/>
          </a:prstGeom>
        </p:spPr>
      </p:pic>
      <p:pic>
        <p:nvPicPr>
          <p:cNvPr id="18" name="Picture 17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10A60E99-4F50-0D70-9E5B-9B24EBA55A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6429" y="424742"/>
            <a:ext cx="677160" cy="432000"/>
          </a:xfrm>
          <a:prstGeom prst="rect">
            <a:avLst/>
          </a:prstGeom>
        </p:spPr>
      </p:pic>
      <p:pic>
        <p:nvPicPr>
          <p:cNvPr id="19" name="Picture 18" descr="A cartoon of a milk carton&#10;&#10;Description automatically generated">
            <a:extLst>
              <a:ext uri="{FF2B5EF4-FFF2-40B4-BE49-F238E27FC236}">
                <a16:creationId xmlns:a16="http://schemas.microsoft.com/office/drawing/2014/main" id="{31D298E0-16CB-5EB7-36C7-362CEF234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700" y="883865"/>
            <a:ext cx="468000" cy="468000"/>
          </a:xfrm>
          <a:prstGeom prst="rect">
            <a:avLst/>
          </a:prstGeom>
        </p:spPr>
      </p:pic>
      <p:pic>
        <p:nvPicPr>
          <p:cNvPr id="20" name="Picture 19" descr="A piece of butter on a plate&#10;&#10;Description automatically generated">
            <a:extLst>
              <a:ext uri="{FF2B5EF4-FFF2-40B4-BE49-F238E27FC236}">
                <a16:creationId xmlns:a16="http://schemas.microsoft.com/office/drawing/2014/main" id="{C3BF66EC-8750-C1AA-A6D0-9F2F945E26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848" y="757865"/>
            <a:ext cx="720000" cy="720000"/>
          </a:xfrm>
          <a:prstGeom prst="rect">
            <a:avLst/>
          </a:prstGeom>
        </p:spPr>
      </p:pic>
      <p:pic>
        <p:nvPicPr>
          <p:cNvPr id="22" name="Picture 21" descr="A cartoon of a hard boiled egg&#10;&#10;Description automatically generated">
            <a:extLst>
              <a:ext uri="{FF2B5EF4-FFF2-40B4-BE49-F238E27FC236}">
                <a16:creationId xmlns:a16="http://schemas.microsoft.com/office/drawing/2014/main" id="{50237240-AE18-F4A0-68D2-3361EC46D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034" y="886814"/>
            <a:ext cx="468000" cy="468000"/>
          </a:xfrm>
          <a:prstGeom prst="rect">
            <a:avLst/>
          </a:prstGeom>
        </p:spPr>
      </p:pic>
      <p:pic>
        <p:nvPicPr>
          <p:cNvPr id="23" name="Picture 22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712CEAB3-09F0-EFC4-CD0A-955B3B2A8F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7120" y="1378988"/>
            <a:ext cx="677160" cy="432000"/>
          </a:xfrm>
          <a:prstGeom prst="rect">
            <a:avLst/>
          </a:prstGeom>
        </p:spPr>
      </p:pic>
      <p:pic>
        <p:nvPicPr>
          <p:cNvPr id="24" name="Picture 23" descr="A piece of butter on a plate&#10;&#10;Description automatically generated">
            <a:extLst>
              <a:ext uri="{FF2B5EF4-FFF2-40B4-BE49-F238E27FC236}">
                <a16:creationId xmlns:a16="http://schemas.microsoft.com/office/drawing/2014/main" id="{E13C0010-F82A-CE86-C6CA-BDDCCA95D6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848" y="1225865"/>
            <a:ext cx="720000" cy="720000"/>
          </a:xfrm>
          <a:prstGeom prst="rect">
            <a:avLst/>
          </a:prstGeom>
        </p:spPr>
      </p:pic>
      <p:pic>
        <p:nvPicPr>
          <p:cNvPr id="25" name="Picture 24" descr="A red bottle with a tomato on it&#10;&#10;Description automatically generated">
            <a:extLst>
              <a:ext uri="{FF2B5EF4-FFF2-40B4-BE49-F238E27FC236}">
                <a16:creationId xmlns:a16="http://schemas.microsoft.com/office/drawing/2014/main" id="{BDF70299-2212-286C-682F-052970F410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7884217" y="1215807"/>
            <a:ext cx="240979" cy="720000"/>
          </a:xfrm>
          <a:prstGeom prst="rect">
            <a:avLst/>
          </a:prstGeom>
        </p:spPr>
      </p:pic>
      <p:pic>
        <p:nvPicPr>
          <p:cNvPr id="26" name="Picture 25" descr="A cartoon of a milk carton&#10;&#10;Description automatically generated">
            <a:extLst>
              <a:ext uri="{FF2B5EF4-FFF2-40B4-BE49-F238E27FC236}">
                <a16:creationId xmlns:a16="http://schemas.microsoft.com/office/drawing/2014/main" id="{EA4F58FB-4AC8-FADB-4F3C-DCD2FB79F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687" y="1810988"/>
            <a:ext cx="468000" cy="468000"/>
          </a:xfrm>
          <a:prstGeom prst="rect">
            <a:avLst/>
          </a:prstGeom>
        </p:spPr>
      </p:pic>
      <p:pic>
        <p:nvPicPr>
          <p:cNvPr id="28" name="Picture 27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E73F38A9-A729-7BB5-7CB7-6B4EE09774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268" y="1828988"/>
            <a:ext cx="677160" cy="432000"/>
          </a:xfrm>
          <a:prstGeom prst="rect">
            <a:avLst/>
          </a:prstGeom>
        </p:spPr>
      </p:pic>
      <p:pic>
        <p:nvPicPr>
          <p:cNvPr id="30" name="Picture 29" descr="A piece of butter on a plate&#10;&#10;Description automatically generated">
            <a:extLst>
              <a:ext uri="{FF2B5EF4-FFF2-40B4-BE49-F238E27FC236}">
                <a16:creationId xmlns:a16="http://schemas.microsoft.com/office/drawing/2014/main" id="{5CE7E762-A55D-FCEE-54FE-21862C87DA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5008" y="1684988"/>
            <a:ext cx="720000" cy="720000"/>
          </a:xfrm>
          <a:prstGeom prst="rect">
            <a:avLst/>
          </a:prstGeom>
        </p:spPr>
      </p:pic>
      <p:pic>
        <p:nvPicPr>
          <p:cNvPr id="32" name="Picture 31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65662132-F399-63F6-BAC5-13396EAFF5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7360" y="2304233"/>
            <a:ext cx="677160" cy="432000"/>
          </a:xfrm>
          <a:prstGeom prst="rect">
            <a:avLst/>
          </a:prstGeom>
        </p:spPr>
      </p:pic>
      <p:pic>
        <p:nvPicPr>
          <p:cNvPr id="34" name="Picture 33" descr="A piece of butter on a plate&#10;&#10;Description automatically generated">
            <a:extLst>
              <a:ext uri="{FF2B5EF4-FFF2-40B4-BE49-F238E27FC236}">
                <a16:creationId xmlns:a16="http://schemas.microsoft.com/office/drawing/2014/main" id="{446C41A7-C638-2EB6-373F-49267E74A8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718" y="2160233"/>
            <a:ext cx="720000" cy="720000"/>
          </a:xfrm>
          <a:prstGeom prst="rect">
            <a:avLst/>
          </a:prstGeom>
        </p:spPr>
      </p:pic>
      <p:pic>
        <p:nvPicPr>
          <p:cNvPr id="35" name="Picture 34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E0DF1D81-D519-460F-BCBE-49648FBCBA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31750" y="2278988"/>
            <a:ext cx="519544" cy="468000"/>
          </a:xfrm>
          <a:prstGeom prst="rect">
            <a:avLst/>
          </a:prstGeom>
        </p:spPr>
      </p:pic>
      <p:pic>
        <p:nvPicPr>
          <p:cNvPr id="36" name="Picture 35" descr="A cartoon of a milk carton&#10;&#10;Description automatically generated">
            <a:extLst>
              <a:ext uri="{FF2B5EF4-FFF2-40B4-BE49-F238E27FC236}">
                <a16:creationId xmlns:a16="http://schemas.microsoft.com/office/drawing/2014/main" id="{5F81CAAD-095E-04B3-D7BB-C1CCEB364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687" y="2759856"/>
            <a:ext cx="468000" cy="468000"/>
          </a:xfrm>
          <a:prstGeom prst="rect">
            <a:avLst/>
          </a:prstGeom>
        </p:spPr>
      </p:pic>
      <p:pic>
        <p:nvPicPr>
          <p:cNvPr id="37" name="Picture 36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CBCA1145-F39F-192B-C868-2E025C6C7B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3348" y="2764988"/>
            <a:ext cx="677160" cy="432000"/>
          </a:xfrm>
          <a:prstGeom prst="rect">
            <a:avLst/>
          </a:prstGeom>
        </p:spPr>
      </p:pic>
      <p:pic>
        <p:nvPicPr>
          <p:cNvPr id="38" name="Picture 37" descr="A piece of butter on a plate&#10;&#10;Description automatically generated">
            <a:extLst>
              <a:ext uri="{FF2B5EF4-FFF2-40B4-BE49-F238E27FC236}">
                <a16:creationId xmlns:a16="http://schemas.microsoft.com/office/drawing/2014/main" id="{0858BFEF-8864-6475-9A5B-8CBC450764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4706" y="2620988"/>
            <a:ext cx="720000" cy="720000"/>
          </a:xfrm>
          <a:prstGeom prst="rect">
            <a:avLst/>
          </a:prstGeom>
        </p:spPr>
      </p:pic>
      <p:pic>
        <p:nvPicPr>
          <p:cNvPr id="40" name="Picture 39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6370CB74-8E5F-D220-7B79-4A413E7BBB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67738" y="2739743"/>
            <a:ext cx="519544" cy="468000"/>
          </a:xfrm>
          <a:prstGeom prst="rect">
            <a:avLst/>
          </a:prstGeom>
        </p:spPr>
      </p:pic>
      <p:pic>
        <p:nvPicPr>
          <p:cNvPr id="41" name="Picture 40" descr="A cartoon of a milk carton&#10;&#10;Description automatically generated">
            <a:extLst>
              <a:ext uri="{FF2B5EF4-FFF2-40B4-BE49-F238E27FC236}">
                <a16:creationId xmlns:a16="http://schemas.microsoft.com/office/drawing/2014/main" id="{80F91661-4255-A18C-5A87-548DB0C9B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687" y="3227856"/>
            <a:ext cx="468000" cy="468000"/>
          </a:xfrm>
          <a:prstGeom prst="rect">
            <a:avLst/>
          </a:prstGeom>
        </p:spPr>
      </p:pic>
      <p:pic>
        <p:nvPicPr>
          <p:cNvPr id="42" name="Picture 41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19A3D424-BF41-FC2F-3EB5-D9BB03692D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08946" y="3227856"/>
            <a:ext cx="519544" cy="468000"/>
          </a:xfrm>
          <a:prstGeom prst="rect">
            <a:avLst/>
          </a:prstGeom>
        </p:spPr>
      </p:pic>
      <p:pic>
        <p:nvPicPr>
          <p:cNvPr id="43" name="Picture 42" descr="A cartoon of a milk carton&#10;&#10;Description automatically generated">
            <a:extLst>
              <a:ext uri="{FF2B5EF4-FFF2-40B4-BE49-F238E27FC236}">
                <a16:creationId xmlns:a16="http://schemas.microsoft.com/office/drawing/2014/main" id="{D5810FF9-92F6-92D9-4F1A-0666E0212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0687" y="3708384"/>
            <a:ext cx="468000" cy="468000"/>
          </a:xfrm>
          <a:prstGeom prst="rect">
            <a:avLst/>
          </a:prstGeom>
        </p:spPr>
      </p:pic>
      <p:pic>
        <p:nvPicPr>
          <p:cNvPr id="44" name="Picture 43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B5BD0671-2201-D7FB-B459-2C6EE6EF22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3348" y="3713516"/>
            <a:ext cx="677160" cy="432000"/>
          </a:xfrm>
          <a:prstGeom prst="rect">
            <a:avLst/>
          </a:prstGeom>
        </p:spPr>
      </p:pic>
      <p:pic>
        <p:nvPicPr>
          <p:cNvPr id="45" name="Picture 44" descr="A piece of butter on a plate&#10;&#10;Description automatically generated">
            <a:extLst>
              <a:ext uri="{FF2B5EF4-FFF2-40B4-BE49-F238E27FC236}">
                <a16:creationId xmlns:a16="http://schemas.microsoft.com/office/drawing/2014/main" id="{AE67EFA6-FEC8-2D8E-A5A8-15EAD64CC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4706" y="3569516"/>
            <a:ext cx="720000" cy="720000"/>
          </a:xfrm>
          <a:prstGeom prst="rect">
            <a:avLst/>
          </a:prstGeom>
        </p:spPr>
      </p:pic>
      <p:pic>
        <p:nvPicPr>
          <p:cNvPr id="46" name="Picture 45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5661B40F-32D1-B7F7-0CBA-0BD0427EC7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7120" y="4188912"/>
            <a:ext cx="677160" cy="432000"/>
          </a:xfrm>
          <a:prstGeom prst="rect">
            <a:avLst/>
          </a:prstGeom>
        </p:spPr>
      </p:pic>
      <p:pic>
        <p:nvPicPr>
          <p:cNvPr id="47" name="Picture 46" descr="A piece of butter on a plate&#10;&#10;Description automatically generated">
            <a:extLst>
              <a:ext uri="{FF2B5EF4-FFF2-40B4-BE49-F238E27FC236}">
                <a16:creationId xmlns:a16="http://schemas.microsoft.com/office/drawing/2014/main" id="{428C3380-A3DE-9EB5-C817-9FF6C40336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0848" y="4032479"/>
            <a:ext cx="720000" cy="720000"/>
          </a:xfrm>
          <a:prstGeom prst="rect">
            <a:avLst/>
          </a:prstGeom>
        </p:spPr>
      </p:pic>
      <p:pic>
        <p:nvPicPr>
          <p:cNvPr id="48" name="Picture 47" descr="A cartoon of a hard boiled egg&#10;&#10;Description automatically generated">
            <a:extLst>
              <a:ext uri="{FF2B5EF4-FFF2-40B4-BE49-F238E27FC236}">
                <a16:creationId xmlns:a16="http://schemas.microsoft.com/office/drawing/2014/main" id="{5F65FD4A-375C-968A-6887-2FE03562C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1008" y="4167957"/>
            <a:ext cx="468000" cy="468000"/>
          </a:xfrm>
          <a:prstGeom prst="rect">
            <a:avLst/>
          </a:prstGeom>
        </p:spPr>
      </p:pic>
      <p:pic>
        <p:nvPicPr>
          <p:cNvPr id="49" name="Picture 48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01CB7028-2C30-D2D2-7E77-F26EE361DD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94980" y="4152912"/>
            <a:ext cx="519544" cy="468000"/>
          </a:xfrm>
          <a:prstGeom prst="rect">
            <a:avLst/>
          </a:prstGeom>
        </p:spPr>
      </p:pic>
      <p:pic>
        <p:nvPicPr>
          <p:cNvPr id="50" name="Picture 49" descr="A cartoon of a milk carton&#10;&#10;Description automatically generated">
            <a:extLst>
              <a:ext uri="{FF2B5EF4-FFF2-40B4-BE49-F238E27FC236}">
                <a16:creationId xmlns:a16="http://schemas.microsoft.com/office/drawing/2014/main" id="{A6829167-F0BA-17C1-8F4A-D20CBF807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692" y="4643618"/>
            <a:ext cx="468000" cy="468000"/>
          </a:xfrm>
          <a:prstGeom prst="rect">
            <a:avLst/>
          </a:prstGeom>
        </p:spPr>
      </p:pic>
      <p:pic>
        <p:nvPicPr>
          <p:cNvPr id="51" name="Picture 50" descr="A piece of butter on a plate&#10;&#10;Description automatically generated">
            <a:extLst>
              <a:ext uri="{FF2B5EF4-FFF2-40B4-BE49-F238E27FC236}">
                <a16:creationId xmlns:a16="http://schemas.microsoft.com/office/drawing/2014/main" id="{5D4DD4D8-ACC0-29A2-9F75-24D6C7F5E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1840" y="4517618"/>
            <a:ext cx="720000" cy="720000"/>
          </a:xfrm>
          <a:prstGeom prst="rect">
            <a:avLst/>
          </a:prstGeom>
        </p:spPr>
      </p:pic>
      <p:pic>
        <p:nvPicPr>
          <p:cNvPr id="52" name="Picture 51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5B1DDC91-72AE-F2DE-7102-AEAC2911AA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2942" y="4661618"/>
            <a:ext cx="677160" cy="432000"/>
          </a:xfrm>
          <a:prstGeom prst="rect">
            <a:avLst/>
          </a:prstGeom>
        </p:spPr>
      </p:pic>
      <p:pic>
        <p:nvPicPr>
          <p:cNvPr id="53" name="Picture 52" descr="A cartoon of a milk carton&#10;&#10;Description automatically generated">
            <a:extLst>
              <a:ext uri="{FF2B5EF4-FFF2-40B4-BE49-F238E27FC236}">
                <a16:creationId xmlns:a16="http://schemas.microsoft.com/office/drawing/2014/main" id="{6B6FBDAF-96B9-593E-63EF-88887FABD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700" y="5121454"/>
            <a:ext cx="468000" cy="468000"/>
          </a:xfrm>
          <a:prstGeom prst="rect">
            <a:avLst/>
          </a:prstGeom>
        </p:spPr>
      </p:pic>
      <p:pic>
        <p:nvPicPr>
          <p:cNvPr id="54" name="Picture 53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8D44B4BA-54AC-3400-DBB7-3A160C441A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3688" y="5139454"/>
            <a:ext cx="677160" cy="432000"/>
          </a:xfrm>
          <a:prstGeom prst="rect">
            <a:avLst/>
          </a:prstGeom>
        </p:spPr>
      </p:pic>
      <p:pic>
        <p:nvPicPr>
          <p:cNvPr id="55" name="Picture 54" descr="A piece of butter on a plate&#10;&#10;Description automatically generated">
            <a:extLst>
              <a:ext uri="{FF2B5EF4-FFF2-40B4-BE49-F238E27FC236}">
                <a16:creationId xmlns:a16="http://schemas.microsoft.com/office/drawing/2014/main" id="{479F79AE-D3AF-5415-AED0-5E51B3192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4885" y="4970801"/>
            <a:ext cx="720000" cy="720000"/>
          </a:xfrm>
          <a:prstGeom prst="rect">
            <a:avLst/>
          </a:prstGeom>
        </p:spPr>
      </p:pic>
      <p:pic>
        <p:nvPicPr>
          <p:cNvPr id="56" name="Picture 55" descr="A cartoon of a milk carton&#10;&#10;Description automatically generated">
            <a:extLst>
              <a:ext uri="{FF2B5EF4-FFF2-40B4-BE49-F238E27FC236}">
                <a16:creationId xmlns:a16="http://schemas.microsoft.com/office/drawing/2014/main" id="{4051D17A-1D00-A708-C4FD-2C413E1BF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2692" y="5589454"/>
            <a:ext cx="468000" cy="468000"/>
          </a:xfrm>
          <a:prstGeom prst="rect">
            <a:avLst/>
          </a:prstGeom>
        </p:spPr>
      </p:pic>
      <p:pic>
        <p:nvPicPr>
          <p:cNvPr id="57" name="Picture 56" descr="A loaf of bread with a slice cut in half&#10;&#10;Description automatically generated">
            <a:extLst>
              <a:ext uri="{FF2B5EF4-FFF2-40B4-BE49-F238E27FC236}">
                <a16:creationId xmlns:a16="http://schemas.microsoft.com/office/drawing/2014/main" id="{52D19D03-CACF-346F-C6B6-6B09E8D218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3688" y="5594824"/>
            <a:ext cx="677160" cy="432000"/>
          </a:xfrm>
          <a:prstGeom prst="rect">
            <a:avLst/>
          </a:prstGeom>
        </p:spPr>
      </p:pic>
      <p:pic>
        <p:nvPicPr>
          <p:cNvPr id="58" name="Picture 57" descr="A chocolate chip cookie with black background&#10;&#10;Description automatically generated">
            <a:extLst>
              <a:ext uri="{FF2B5EF4-FFF2-40B4-BE49-F238E27FC236}">
                <a16:creationId xmlns:a16="http://schemas.microsoft.com/office/drawing/2014/main" id="{F036DB86-8934-3171-DA0C-E3318237EB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7530" y="5585006"/>
            <a:ext cx="519544" cy="468000"/>
          </a:xfrm>
          <a:prstGeom prst="rect">
            <a:avLst/>
          </a:prstGeom>
        </p:spPr>
      </p:pic>
      <p:pic>
        <p:nvPicPr>
          <p:cNvPr id="59" name="Picture 58" descr="A red bottle with a tomato on it&#10;&#10;Description automatically generated">
            <a:extLst>
              <a:ext uri="{FF2B5EF4-FFF2-40B4-BE49-F238E27FC236}">
                <a16:creationId xmlns:a16="http://schemas.microsoft.com/office/drawing/2014/main" id="{2C3CBB24-0502-F31C-889B-6891D60CDE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9534263" y="5444509"/>
            <a:ext cx="240979" cy="720000"/>
          </a:xfrm>
          <a:prstGeom prst="rect">
            <a:avLst/>
          </a:prstGeom>
        </p:spPr>
      </p:pic>
      <p:pic>
        <p:nvPicPr>
          <p:cNvPr id="60" name="Picture 59" descr="A red bottle with a tomato on it&#10;&#10;Description automatically generated">
            <a:extLst>
              <a:ext uri="{FF2B5EF4-FFF2-40B4-BE49-F238E27FC236}">
                <a16:creationId xmlns:a16="http://schemas.microsoft.com/office/drawing/2014/main" id="{14372227-658F-470A-CD27-A613D971E5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9507021" y="770161"/>
            <a:ext cx="240979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748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3319</TotalTime>
  <Words>444</Words>
  <Application>Microsoft Macintosh PowerPoint</Application>
  <PresentationFormat>Widescreen</PresentationFormat>
  <Paragraphs>195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Cambria Math</vt:lpstr>
      <vt:lpstr>Wingdings</vt:lpstr>
      <vt:lpstr>Office Theme</vt:lpstr>
      <vt:lpstr>Association Rule Learning</vt:lpstr>
      <vt:lpstr>PowerPoint Presentation</vt:lpstr>
      <vt:lpstr>Association Rule Learning  </vt:lpstr>
      <vt:lpstr>Association Rule Learning  </vt:lpstr>
      <vt:lpstr>PowerPoint Presentation</vt:lpstr>
      <vt:lpstr>Association Rule Learning   </vt:lpstr>
      <vt:lpstr>Algorithms for generating Association Rules</vt:lpstr>
      <vt:lpstr>Business Applications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Support </vt:lpstr>
      <vt:lpstr>Support </vt:lpstr>
      <vt:lpstr>Confidence</vt:lpstr>
      <vt:lpstr>Confidence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Palenzuela, Ronnel</dc:creator>
  <cp:lastModifiedBy>Elizer Jr. D. Ponio</cp:lastModifiedBy>
  <cp:revision>406</cp:revision>
  <dcterms:created xsi:type="dcterms:W3CDTF">2024-08-08T01:29:50Z</dcterms:created>
  <dcterms:modified xsi:type="dcterms:W3CDTF">2025-02-13T08:03:14Z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813f4b-519a-4481-a498-85770f517757_Enabled">
    <vt:lpwstr>true</vt:lpwstr>
  </property>
  <property fmtid="{D5CDD505-2E9C-101B-9397-08002B2CF9AE}" pid="3" name="MSIP_Label_8a813f4b-519a-4481-a498-85770f517757_SetDate">
    <vt:lpwstr>2024-08-08T02:28:55Z</vt:lpwstr>
  </property>
  <property fmtid="{D5CDD505-2E9C-101B-9397-08002B2CF9AE}" pid="4" name="MSIP_Label_8a813f4b-519a-4481-a498-85770f517757_Method">
    <vt:lpwstr>Standard</vt:lpwstr>
  </property>
  <property fmtid="{D5CDD505-2E9C-101B-9397-08002B2CF9AE}" pid="5" name="MSIP_Label_8a813f4b-519a-4481-a498-85770f517757_Name">
    <vt:lpwstr>Anyone (unrestricted)</vt:lpwstr>
  </property>
  <property fmtid="{D5CDD505-2E9C-101B-9397-08002B2CF9AE}" pid="6" name="MSIP_Label_8a813f4b-519a-4481-a498-85770f517757_SiteId">
    <vt:lpwstr>1d981f77-3ca3-46ae-b0d4-e8044e6c7f84</vt:lpwstr>
  </property>
  <property fmtid="{D5CDD505-2E9C-101B-9397-08002B2CF9AE}" pid="7" name="MSIP_Label_8a813f4b-519a-4481-a498-85770f517757_ActionId">
    <vt:lpwstr>6e000025-dfc4-466b-8a1a-3abd180e870b</vt:lpwstr>
  </property>
  <property fmtid="{D5CDD505-2E9C-101B-9397-08002B2CF9AE}" pid="8" name="MSIP_Label_8a813f4b-519a-4481-a498-85770f517757_ContentBits">
    <vt:lpwstr>0</vt:lpwstr>
  </property>
</Properties>
</file>

<file path=docProps/thumbnail.jpeg>
</file>